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5" r:id="rId3"/>
    <p:sldId id="330" r:id="rId4"/>
    <p:sldId id="334" r:id="rId5"/>
    <p:sldId id="343" r:id="rId6"/>
    <p:sldId id="331" r:id="rId7"/>
    <p:sldId id="336" r:id="rId8"/>
    <p:sldId id="353" r:id="rId9"/>
    <p:sldId id="337" r:id="rId10"/>
    <p:sldId id="344" r:id="rId11"/>
    <p:sldId id="341" r:id="rId12"/>
    <p:sldId id="354" r:id="rId13"/>
    <p:sldId id="342" r:id="rId14"/>
    <p:sldId id="32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ira Sans Extra Condensed" panose="020B0503050000020004" pitchFamily="34" charset="0"/>
      <p:regular r:id="rId22"/>
      <p:bold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Viga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442D4C-DE04-4386-A669-2A146D15CA15}">
  <a:tblStyle styleId="{4E442D4C-DE04-4386-A669-2A146D15CA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5" d="100"/>
          <a:sy n="115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4F2C7-FDC8-425F-AEFB-26CF065BB4C8}" type="datetimeFigureOut">
              <a:rPr lang="es-CO" smtClean="0"/>
              <a:t>23/06/2023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8BFB-17A0-4123-9F9A-189D2DB735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4196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7f8ff978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7f8ff978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10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1123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70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42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790189b0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790189b0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19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f790189b0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f790189b0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48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68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885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83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085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f85dd61ce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f85dd61ce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9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Ref idx="1001">
        <a:schemeClr val="bg1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-693414" y="-1594385"/>
            <a:ext cx="11374338" cy="6659312"/>
            <a:chOff x="-712464" y="-1441570"/>
            <a:chExt cx="11374338" cy="6659312"/>
          </a:xfrm>
        </p:grpSpPr>
        <p:sp>
          <p:nvSpPr>
            <p:cNvPr id="14" name="Google Shape;14;p2"/>
            <p:cNvSpPr/>
            <p:nvPr/>
          </p:nvSpPr>
          <p:spPr>
            <a:xfrm rot="9821796">
              <a:off x="-542023" y="3421849"/>
              <a:ext cx="2158734" cy="1523520"/>
            </a:xfrm>
            <a:custGeom>
              <a:avLst/>
              <a:gdLst/>
              <a:ahLst/>
              <a:cxnLst/>
              <a:rect l="l" t="t" r="r" b="b"/>
              <a:pathLst>
                <a:path w="122364" h="86358" fill="none" extrusionOk="0">
                  <a:moveTo>
                    <a:pt x="5147" y="63478"/>
                  </a:moveTo>
                  <a:cubicBezTo>
                    <a:pt x="5147" y="63478"/>
                    <a:pt x="80531" y="31098"/>
                    <a:pt x="71727" y="22611"/>
                  </a:cubicBezTo>
                  <a:cubicBezTo>
                    <a:pt x="66945" y="18019"/>
                    <a:pt x="1" y="86357"/>
                    <a:pt x="55007" y="63224"/>
                  </a:cubicBezTo>
                  <a:cubicBezTo>
                    <a:pt x="110013" y="40091"/>
                    <a:pt x="122363" y="1"/>
                    <a:pt x="122363" y="1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miter lim="158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 flipH="1">
              <a:off x="-230325" y="-1441570"/>
              <a:ext cx="2826900" cy="28269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 flipH="1">
              <a:off x="7834974" y="824945"/>
              <a:ext cx="2826900" cy="28269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9899909">
              <a:off x="6686326" y="-425886"/>
              <a:ext cx="2343444" cy="880533"/>
            </a:xfrm>
            <a:custGeom>
              <a:avLst/>
              <a:gdLst/>
              <a:ahLst/>
              <a:cxnLst/>
              <a:rect l="l" t="t" r="r" b="b"/>
              <a:pathLst>
                <a:path w="66439" h="24964" extrusionOk="0">
                  <a:moveTo>
                    <a:pt x="0" y="23192"/>
                  </a:moveTo>
                  <a:cubicBezTo>
                    <a:pt x="7569" y="9737"/>
                    <a:pt x="25057" y="-2029"/>
                    <a:pt x="40306" y="381"/>
                  </a:cubicBezTo>
                  <a:cubicBezTo>
                    <a:pt x="43763" y="927"/>
                    <a:pt x="46878" y="6623"/>
                    <a:pt x="45178" y="9683"/>
                  </a:cubicBezTo>
                  <a:cubicBezTo>
                    <a:pt x="43350" y="12975"/>
                    <a:pt x="32354" y="13345"/>
                    <a:pt x="33884" y="9904"/>
                  </a:cubicBezTo>
                  <a:cubicBezTo>
                    <a:pt x="37095" y="2681"/>
                    <a:pt x="50142" y="1573"/>
                    <a:pt x="57137" y="5254"/>
                  </a:cubicBezTo>
                  <a:cubicBezTo>
                    <a:pt x="63566" y="8637"/>
                    <a:pt x="65714" y="17735"/>
                    <a:pt x="66439" y="24964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2"/>
          <a:stretch/>
        </p:blipFill>
        <p:spPr>
          <a:xfrm>
            <a:off x="-47626" y="2085580"/>
            <a:ext cx="1337601" cy="348247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6"/>
          <a:stretch/>
        </p:blipFill>
        <p:spPr>
          <a:xfrm>
            <a:off x="6457773" y="-38101"/>
            <a:ext cx="2838650" cy="8083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8"/>
          <p:cNvGrpSpPr/>
          <p:nvPr/>
        </p:nvGrpSpPr>
        <p:grpSpPr>
          <a:xfrm>
            <a:off x="-281795" y="-313279"/>
            <a:ext cx="3620298" cy="7763146"/>
            <a:chOff x="-281795" y="-313279"/>
            <a:chExt cx="3620298" cy="7763146"/>
          </a:xfrm>
        </p:grpSpPr>
        <p:sp>
          <p:nvSpPr>
            <p:cNvPr id="298" name="Google Shape;298;p28"/>
            <p:cNvSpPr/>
            <p:nvPr/>
          </p:nvSpPr>
          <p:spPr>
            <a:xfrm rot="-5632519" flipH="1">
              <a:off x="-232320" y="-362754"/>
              <a:ext cx="1705573" cy="1804523"/>
            </a:xfrm>
            <a:custGeom>
              <a:avLst/>
              <a:gdLst/>
              <a:ahLst/>
              <a:cxnLst/>
              <a:rect l="l" t="t" r="r" b="b"/>
              <a:pathLst>
                <a:path w="83682" h="88526" fill="none" extrusionOk="0">
                  <a:moveTo>
                    <a:pt x="1" y="88526"/>
                  </a:moveTo>
                  <a:cubicBezTo>
                    <a:pt x="1" y="88526"/>
                    <a:pt x="32618" y="60373"/>
                    <a:pt x="63668" y="44271"/>
                  </a:cubicBezTo>
                  <a:cubicBezTo>
                    <a:pt x="73010" y="39410"/>
                    <a:pt x="78821" y="39616"/>
                    <a:pt x="72155" y="47263"/>
                  </a:cubicBezTo>
                  <a:cubicBezTo>
                    <a:pt x="68212" y="51807"/>
                    <a:pt x="59155" y="57207"/>
                    <a:pt x="45174" y="59423"/>
                  </a:cubicBezTo>
                  <a:cubicBezTo>
                    <a:pt x="5147" y="65789"/>
                    <a:pt x="60026" y="9088"/>
                    <a:pt x="83682" y="0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58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511603" y="4622967"/>
              <a:ext cx="2826900" cy="28269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511603" y="482652"/>
            <a:ext cx="8124015" cy="4163802"/>
            <a:chOff x="511603" y="482652"/>
            <a:chExt cx="8124015" cy="4163802"/>
          </a:xfrm>
        </p:grpSpPr>
        <p:sp>
          <p:nvSpPr>
            <p:cNvPr id="301" name="Google Shape;301;p28"/>
            <p:cNvSpPr/>
            <p:nvPr/>
          </p:nvSpPr>
          <p:spPr>
            <a:xfrm>
              <a:off x="511603" y="4319913"/>
              <a:ext cx="82039" cy="326541"/>
            </a:xfrm>
            <a:custGeom>
              <a:avLst/>
              <a:gdLst/>
              <a:ahLst/>
              <a:cxnLst/>
              <a:rect l="l" t="t" r="r" b="b"/>
              <a:pathLst>
                <a:path w="3958" h="15754" extrusionOk="0">
                  <a:moveTo>
                    <a:pt x="1986" y="0"/>
                  </a:moveTo>
                  <a:cubicBezTo>
                    <a:pt x="1382" y="0"/>
                    <a:pt x="907" y="188"/>
                    <a:pt x="547" y="547"/>
                  </a:cubicBezTo>
                  <a:cubicBezTo>
                    <a:pt x="188" y="907"/>
                    <a:pt x="0" y="1381"/>
                    <a:pt x="0" y="1986"/>
                  </a:cubicBezTo>
                  <a:cubicBezTo>
                    <a:pt x="0" y="2576"/>
                    <a:pt x="188" y="3050"/>
                    <a:pt x="547" y="3410"/>
                  </a:cubicBezTo>
                  <a:cubicBezTo>
                    <a:pt x="907" y="3756"/>
                    <a:pt x="1382" y="3942"/>
                    <a:pt x="1986" y="3957"/>
                  </a:cubicBezTo>
                  <a:cubicBezTo>
                    <a:pt x="2576" y="3957"/>
                    <a:pt x="3050" y="3784"/>
                    <a:pt x="3411" y="3410"/>
                  </a:cubicBezTo>
                  <a:cubicBezTo>
                    <a:pt x="3785" y="3050"/>
                    <a:pt x="3957" y="2576"/>
                    <a:pt x="3957" y="1986"/>
                  </a:cubicBezTo>
                  <a:cubicBezTo>
                    <a:pt x="3957" y="1381"/>
                    <a:pt x="3785" y="907"/>
                    <a:pt x="3411" y="547"/>
                  </a:cubicBezTo>
                  <a:cubicBezTo>
                    <a:pt x="3050" y="188"/>
                    <a:pt x="2576" y="0"/>
                    <a:pt x="1986" y="0"/>
                  </a:cubicBezTo>
                  <a:close/>
                  <a:moveTo>
                    <a:pt x="1986" y="5942"/>
                  </a:moveTo>
                  <a:cubicBezTo>
                    <a:pt x="1382" y="5942"/>
                    <a:pt x="907" y="6115"/>
                    <a:pt x="547" y="6489"/>
                  </a:cubicBezTo>
                  <a:cubicBezTo>
                    <a:pt x="188" y="6848"/>
                    <a:pt x="0" y="7323"/>
                    <a:pt x="0" y="7913"/>
                  </a:cubicBezTo>
                  <a:cubicBezTo>
                    <a:pt x="0" y="8503"/>
                    <a:pt x="188" y="8977"/>
                    <a:pt x="547" y="9337"/>
                  </a:cubicBezTo>
                  <a:cubicBezTo>
                    <a:pt x="907" y="9697"/>
                    <a:pt x="1382" y="9884"/>
                    <a:pt x="1986" y="9898"/>
                  </a:cubicBezTo>
                  <a:cubicBezTo>
                    <a:pt x="2576" y="9898"/>
                    <a:pt x="3050" y="9711"/>
                    <a:pt x="3411" y="9351"/>
                  </a:cubicBezTo>
                  <a:cubicBezTo>
                    <a:pt x="3785" y="8992"/>
                    <a:pt x="3957" y="8503"/>
                    <a:pt x="3957" y="7913"/>
                  </a:cubicBezTo>
                  <a:cubicBezTo>
                    <a:pt x="3957" y="7323"/>
                    <a:pt x="3785" y="6848"/>
                    <a:pt x="3411" y="6489"/>
                  </a:cubicBezTo>
                  <a:cubicBezTo>
                    <a:pt x="3050" y="6115"/>
                    <a:pt x="2576" y="5942"/>
                    <a:pt x="1986" y="5942"/>
                  </a:cubicBezTo>
                  <a:close/>
                  <a:moveTo>
                    <a:pt x="1986" y="11898"/>
                  </a:moveTo>
                  <a:cubicBezTo>
                    <a:pt x="1382" y="11898"/>
                    <a:pt x="907" y="12056"/>
                    <a:pt x="547" y="12387"/>
                  </a:cubicBezTo>
                  <a:cubicBezTo>
                    <a:pt x="188" y="12718"/>
                    <a:pt x="0" y="13178"/>
                    <a:pt x="0" y="13768"/>
                  </a:cubicBezTo>
                  <a:cubicBezTo>
                    <a:pt x="0" y="14358"/>
                    <a:pt x="188" y="14833"/>
                    <a:pt x="547" y="15192"/>
                  </a:cubicBezTo>
                  <a:cubicBezTo>
                    <a:pt x="907" y="15552"/>
                    <a:pt x="1382" y="15739"/>
                    <a:pt x="1986" y="15754"/>
                  </a:cubicBezTo>
                  <a:cubicBezTo>
                    <a:pt x="2576" y="15754"/>
                    <a:pt x="3050" y="15566"/>
                    <a:pt x="3411" y="15207"/>
                  </a:cubicBezTo>
                  <a:cubicBezTo>
                    <a:pt x="3785" y="14847"/>
                    <a:pt x="3957" y="14358"/>
                    <a:pt x="3957" y="13768"/>
                  </a:cubicBezTo>
                  <a:cubicBezTo>
                    <a:pt x="3957" y="13178"/>
                    <a:pt x="3785" y="12718"/>
                    <a:pt x="3411" y="12387"/>
                  </a:cubicBezTo>
                  <a:cubicBezTo>
                    <a:pt x="3050" y="12056"/>
                    <a:pt x="2576" y="11898"/>
                    <a:pt x="1986" y="1189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8430728" y="482652"/>
              <a:ext cx="204891" cy="327163"/>
            </a:xfrm>
            <a:custGeom>
              <a:avLst/>
              <a:gdLst/>
              <a:ahLst/>
              <a:cxnLst/>
              <a:rect l="l" t="t" r="r" b="b"/>
              <a:pathLst>
                <a:path w="9885" h="15784" extrusionOk="0">
                  <a:moveTo>
                    <a:pt x="1972" y="1"/>
                  </a:moveTo>
                  <a:cubicBezTo>
                    <a:pt x="1382" y="1"/>
                    <a:pt x="908" y="188"/>
                    <a:pt x="547" y="548"/>
                  </a:cubicBezTo>
                  <a:cubicBezTo>
                    <a:pt x="173" y="908"/>
                    <a:pt x="1" y="1382"/>
                    <a:pt x="1" y="1972"/>
                  </a:cubicBezTo>
                  <a:cubicBezTo>
                    <a:pt x="1" y="2577"/>
                    <a:pt x="173" y="3051"/>
                    <a:pt x="547" y="3396"/>
                  </a:cubicBezTo>
                  <a:cubicBezTo>
                    <a:pt x="908" y="3756"/>
                    <a:pt x="1382" y="3943"/>
                    <a:pt x="1972" y="3958"/>
                  </a:cubicBezTo>
                  <a:cubicBezTo>
                    <a:pt x="2576" y="3958"/>
                    <a:pt x="3050" y="3770"/>
                    <a:pt x="3411" y="3411"/>
                  </a:cubicBezTo>
                  <a:cubicBezTo>
                    <a:pt x="3770" y="3051"/>
                    <a:pt x="3957" y="2577"/>
                    <a:pt x="3957" y="1972"/>
                  </a:cubicBezTo>
                  <a:cubicBezTo>
                    <a:pt x="3957" y="1382"/>
                    <a:pt x="3770" y="908"/>
                    <a:pt x="3411" y="548"/>
                  </a:cubicBezTo>
                  <a:cubicBezTo>
                    <a:pt x="3050" y="188"/>
                    <a:pt x="2576" y="1"/>
                    <a:pt x="1972" y="1"/>
                  </a:cubicBezTo>
                  <a:close/>
                  <a:moveTo>
                    <a:pt x="1972" y="5928"/>
                  </a:moveTo>
                  <a:cubicBezTo>
                    <a:pt x="1382" y="5928"/>
                    <a:pt x="908" y="6116"/>
                    <a:pt x="547" y="6475"/>
                  </a:cubicBezTo>
                  <a:cubicBezTo>
                    <a:pt x="173" y="6835"/>
                    <a:pt x="1" y="7324"/>
                    <a:pt x="1" y="7913"/>
                  </a:cubicBezTo>
                  <a:cubicBezTo>
                    <a:pt x="1" y="8504"/>
                    <a:pt x="173" y="8978"/>
                    <a:pt x="547" y="9338"/>
                  </a:cubicBezTo>
                  <a:cubicBezTo>
                    <a:pt x="908" y="9697"/>
                    <a:pt x="1382" y="9885"/>
                    <a:pt x="1972" y="9885"/>
                  </a:cubicBezTo>
                  <a:cubicBezTo>
                    <a:pt x="2576" y="9885"/>
                    <a:pt x="3050" y="9712"/>
                    <a:pt x="3411" y="9352"/>
                  </a:cubicBezTo>
                  <a:cubicBezTo>
                    <a:pt x="3770" y="8978"/>
                    <a:pt x="3957" y="8504"/>
                    <a:pt x="3957" y="7913"/>
                  </a:cubicBezTo>
                  <a:cubicBezTo>
                    <a:pt x="3957" y="7324"/>
                    <a:pt x="3770" y="6835"/>
                    <a:pt x="3411" y="6475"/>
                  </a:cubicBezTo>
                  <a:cubicBezTo>
                    <a:pt x="3050" y="6116"/>
                    <a:pt x="2576" y="5928"/>
                    <a:pt x="1972" y="5928"/>
                  </a:cubicBezTo>
                  <a:close/>
                  <a:moveTo>
                    <a:pt x="7913" y="11870"/>
                  </a:moveTo>
                  <a:cubicBezTo>
                    <a:pt x="7324" y="11870"/>
                    <a:pt x="6835" y="12043"/>
                    <a:pt x="6474" y="12388"/>
                  </a:cubicBezTo>
                  <a:cubicBezTo>
                    <a:pt x="6115" y="12718"/>
                    <a:pt x="5928" y="13194"/>
                    <a:pt x="5928" y="13783"/>
                  </a:cubicBezTo>
                  <a:cubicBezTo>
                    <a:pt x="5928" y="14387"/>
                    <a:pt x="6115" y="14862"/>
                    <a:pt x="6474" y="15208"/>
                  </a:cubicBezTo>
                  <a:cubicBezTo>
                    <a:pt x="6835" y="15567"/>
                    <a:pt x="7324" y="15754"/>
                    <a:pt x="7913" y="15768"/>
                  </a:cubicBezTo>
                  <a:cubicBezTo>
                    <a:pt x="8503" y="15768"/>
                    <a:pt x="8978" y="15582"/>
                    <a:pt x="9352" y="15221"/>
                  </a:cubicBezTo>
                  <a:cubicBezTo>
                    <a:pt x="9712" y="14862"/>
                    <a:pt x="9884" y="14387"/>
                    <a:pt x="9884" y="13783"/>
                  </a:cubicBezTo>
                  <a:cubicBezTo>
                    <a:pt x="9884" y="13194"/>
                    <a:pt x="9712" y="12718"/>
                    <a:pt x="9352" y="12388"/>
                  </a:cubicBezTo>
                  <a:cubicBezTo>
                    <a:pt x="8978" y="12043"/>
                    <a:pt x="8503" y="11870"/>
                    <a:pt x="7913" y="11870"/>
                  </a:cubicBezTo>
                  <a:close/>
                  <a:moveTo>
                    <a:pt x="1972" y="11884"/>
                  </a:moveTo>
                  <a:cubicBezTo>
                    <a:pt x="1382" y="11884"/>
                    <a:pt x="908" y="12056"/>
                    <a:pt x="547" y="12402"/>
                  </a:cubicBezTo>
                  <a:cubicBezTo>
                    <a:pt x="173" y="12747"/>
                    <a:pt x="1" y="13207"/>
                    <a:pt x="1" y="13812"/>
                  </a:cubicBezTo>
                  <a:cubicBezTo>
                    <a:pt x="1" y="14402"/>
                    <a:pt x="173" y="14876"/>
                    <a:pt x="547" y="15236"/>
                  </a:cubicBezTo>
                  <a:cubicBezTo>
                    <a:pt x="908" y="15582"/>
                    <a:pt x="1382" y="15768"/>
                    <a:pt x="1972" y="15783"/>
                  </a:cubicBezTo>
                  <a:cubicBezTo>
                    <a:pt x="2576" y="15783"/>
                    <a:pt x="3050" y="15610"/>
                    <a:pt x="3411" y="15236"/>
                  </a:cubicBezTo>
                  <a:cubicBezTo>
                    <a:pt x="3770" y="14876"/>
                    <a:pt x="3957" y="14402"/>
                    <a:pt x="3957" y="13812"/>
                  </a:cubicBezTo>
                  <a:cubicBezTo>
                    <a:pt x="3957" y="13207"/>
                    <a:pt x="3770" y="12747"/>
                    <a:pt x="3411" y="12402"/>
                  </a:cubicBezTo>
                  <a:cubicBezTo>
                    <a:pt x="3050" y="12056"/>
                    <a:pt x="2576" y="11884"/>
                    <a:pt x="1972" y="11884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7" r="17154"/>
          <a:stretch/>
        </p:blipFill>
        <p:spPr>
          <a:xfrm>
            <a:off x="6133033" y="-28575"/>
            <a:ext cx="3020492" cy="968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E892F-2C6F-4A53-94C5-3800D1B53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1BCF98-39F1-4C8E-B1D9-E63F1D535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9730A4-A7C4-441D-9C15-E558E329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BFDC-16BA-42B0-96CC-F0C68EBA1C13}" type="datetimeFigureOut">
              <a:rPr lang="es-CO" smtClean="0"/>
              <a:t>23/06/2023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4F086-A4E3-44CD-973C-BACF2FCD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963FF-30D1-44F8-9C5A-472E8988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3704-0E22-4117-B389-177B01917DC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276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6"/>
          <p:cNvGrpSpPr/>
          <p:nvPr/>
        </p:nvGrpSpPr>
        <p:grpSpPr>
          <a:xfrm>
            <a:off x="508328" y="539512"/>
            <a:ext cx="8288621" cy="4273242"/>
            <a:chOff x="508328" y="539512"/>
            <a:chExt cx="8288621" cy="4273242"/>
          </a:xfrm>
        </p:grpSpPr>
        <p:sp>
          <p:nvSpPr>
            <p:cNvPr id="59" name="Google Shape;59;p6"/>
            <p:cNvSpPr/>
            <p:nvPr/>
          </p:nvSpPr>
          <p:spPr>
            <a:xfrm>
              <a:off x="8592098" y="4485011"/>
              <a:ext cx="204850" cy="327743"/>
            </a:xfrm>
            <a:custGeom>
              <a:avLst/>
              <a:gdLst/>
              <a:ahLst/>
              <a:cxnLst/>
              <a:rect l="l" t="t" r="r" b="b"/>
              <a:pathLst>
                <a:path w="9883" h="15812" extrusionOk="0">
                  <a:moveTo>
                    <a:pt x="1971" y="1"/>
                  </a:moveTo>
                  <a:cubicBezTo>
                    <a:pt x="1381" y="1"/>
                    <a:pt x="906" y="188"/>
                    <a:pt x="547" y="547"/>
                  </a:cubicBezTo>
                  <a:cubicBezTo>
                    <a:pt x="173" y="908"/>
                    <a:pt x="0" y="1382"/>
                    <a:pt x="0" y="1986"/>
                  </a:cubicBezTo>
                  <a:cubicBezTo>
                    <a:pt x="0" y="2576"/>
                    <a:pt x="173" y="3051"/>
                    <a:pt x="547" y="3411"/>
                  </a:cubicBezTo>
                  <a:cubicBezTo>
                    <a:pt x="906" y="3756"/>
                    <a:pt x="1381" y="3943"/>
                    <a:pt x="1971" y="3957"/>
                  </a:cubicBezTo>
                  <a:cubicBezTo>
                    <a:pt x="2575" y="3957"/>
                    <a:pt x="3050" y="3785"/>
                    <a:pt x="3409" y="3411"/>
                  </a:cubicBezTo>
                  <a:cubicBezTo>
                    <a:pt x="3769" y="3051"/>
                    <a:pt x="3956" y="2576"/>
                    <a:pt x="3956" y="1986"/>
                  </a:cubicBezTo>
                  <a:cubicBezTo>
                    <a:pt x="3956" y="1382"/>
                    <a:pt x="3769" y="908"/>
                    <a:pt x="3409" y="547"/>
                  </a:cubicBezTo>
                  <a:cubicBezTo>
                    <a:pt x="3050" y="188"/>
                    <a:pt x="2575" y="1"/>
                    <a:pt x="1971" y="1"/>
                  </a:cubicBezTo>
                  <a:close/>
                  <a:moveTo>
                    <a:pt x="7913" y="1"/>
                  </a:moveTo>
                  <a:cubicBezTo>
                    <a:pt x="7308" y="1"/>
                    <a:pt x="6833" y="188"/>
                    <a:pt x="6474" y="547"/>
                  </a:cubicBezTo>
                  <a:cubicBezTo>
                    <a:pt x="6114" y="908"/>
                    <a:pt x="5927" y="1382"/>
                    <a:pt x="5927" y="1986"/>
                  </a:cubicBezTo>
                  <a:cubicBezTo>
                    <a:pt x="5927" y="2576"/>
                    <a:pt x="6114" y="3051"/>
                    <a:pt x="6474" y="3411"/>
                  </a:cubicBezTo>
                  <a:cubicBezTo>
                    <a:pt x="6833" y="3756"/>
                    <a:pt x="7308" y="3943"/>
                    <a:pt x="7913" y="3957"/>
                  </a:cubicBezTo>
                  <a:cubicBezTo>
                    <a:pt x="8502" y="3957"/>
                    <a:pt x="8977" y="3785"/>
                    <a:pt x="9336" y="3411"/>
                  </a:cubicBezTo>
                  <a:cubicBezTo>
                    <a:pt x="9710" y="3051"/>
                    <a:pt x="9883" y="2576"/>
                    <a:pt x="9883" y="1986"/>
                  </a:cubicBezTo>
                  <a:cubicBezTo>
                    <a:pt x="9883" y="1382"/>
                    <a:pt x="9710" y="908"/>
                    <a:pt x="9336" y="547"/>
                  </a:cubicBezTo>
                  <a:cubicBezTo>
                    <a:pt x="8977" y="188"/>
                    <a:pt x="8502" y="1"/>
                    <a:pt x="7913" y="1"/>
                  </a:cubicBezTo>
                  <a:close/>
                  <a:moveTo>
                    <a:pt x="1971" y="11912"/>
                  </a:moveTo>
                  <a:cubicBezTo>
                    <a:pt x="1381" y="11912"/>
                    <a:pt x="906" y="12085"/>
                    <a:pt x="547" y="12430"/>
                  </a:cubicBezTo>
                  <a:cubicBezTo>
                    <a:pt x="173" y="12762"/>
                    <a:pt x="0" y="13236"/>
                    <a:pt x="0" y="13826"/>
                  </a:cubicBezTo>
                  <a:cubicBezTo>
                    <a:pt x="0" y="14416"/>
                    <a:pt x="173" y="14891"/>
                    <a:pt x="547" y="15250"/>
                  </a:cubicBezTo>
                  <a:cubicBezTo>
                    <a:pt x="906" y="15610"/>
                    <a:pt x="1381" y="15797"/>
                    <a:pt x="1971" y="15812"/>
                  </a:cubicBezTo>
                  <a:cubicBezTo>
                    <a:pt x="2575" y="15812"/>
                    <a:pt x="3050" y="15624"/>
                    <a:pt x="3409" y="15265"/>
                  </a:cubicBezTo>
                  <a:cubicBezTo>
                    <a:pt x="3769" y="14905"/>
                    <a:pt x="3956" y="14416"/>
                    <a:pt x="3956" y="13826"/>
                  </a:cubicBezTo>
                  <a:cubicBezTo>
                    <a:pt x="3956" y="13236"/>
                    <a:pt x="3769" y="12762"/>
                    <a:pt x="3409" y="12430"/>
                  </a:cubicBezTo>
                  <a:cubicBezTo>
                    <a:pt x="3050" y="12085"/>
                    <a:pt x="2575" y="11912"/>
                    <a:pt x="1971" y="1191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508328" y="539512"/>
              <a:ext cx="204891" cy="204891"/>
            </a:xfrm>
            <a:custGeom>
              <a:avLst/>
              <a:gdLst/>
              <a:ahLst/>
              <a:cxnLst/>
              <a:rect l="l" t="t" r="r" b="b"/>
              <a:pathLst>
                <a:path w="9885" h="9885" extrusionOk="0">
                  <a:moveTo>
                    <a:pt x="1972" y="0"/>
                  </a:moveTo>
                  <a:cubicBezTo>
                    <a:pt x="1382" y="0"/>
                    <a:pt x="908" y="188"/>
                    <a:pt x="547" y="547"/>
                  </a:cubicBezTo>
                  <a:cubicBezTo>
                    <a:pt x="188" y="907"/>
                    <a:pt x="1" y="1381"/>
                    <a:pt x="1" y="1972"/>
                  </a:cubicBezTo>
                  <a:cubicBezTo>
                    <a:pt x="1" y="2576"/>
                    <a:pt x="188" y="3050"/>
                    <a:pt x="547" y="3396"/>
                  </a:cubicBezTo>
                  <a:cubicBezTo>
                    <a:pt x="908" y="3756"/>
                    <a:pt x="1382" y="3942"/>
                    <a:pt x="1972" y="3957"/>
                  </a:cubicBezTo>
                  <a:cubicBezTo>
                    <a:pt x="2576" y="3957"/>
                    <a:pt x="3051" y="3770"/>
                    <a:pt x="3411" y="3411"/>
                  </a:cubicBezTo>
                  <a:cubicBezTo>
                    <a:pt x="3770" y="3050"/>
                    <a:pt x="3958" y="2576"/>
                    <a:pt x="3958" y="1972"/>
                  </a:cubicBezTo>
                  <a:cubicBezTo>
                    <a:pt x="3958" y="1381"/>
                    <a:pt x="3770" y="907"/>
                    <a:pt x="3411" y="547"/>
                  </a:cubicBezTo>
                  <a:cubicBezTo>
                    <a:pt x="3051" y="188"/>
                    <a:pt x="2576" y="0"/>
                    <a:pt x="1972" y="0"/>
                  </a:cubicBezTo>
                  <a:close/>
                  <a:moveTo>
                    <a:pt x="7913" y="0"/>
                  </a:moveTo>
                  <a:cubicBezTo>
                    <a:pt x="7324" y="0"/>
                    <a:pt x="6835" y="188"/>
                    <a:pt x="6475" y="547"/>
                  </a:cubicBezTo>
                  <a:cubicBezTo>
                    <a:pt x="6115" y="907"/>
                    <a:pt x="5928" y="1381"/>
                    <a:pt x="5928" y="1972"/>
                  </a:cubicBezTo>
                  <a:cubicBezTo>
                    <a:pt x="5928" y="2576"/>
                    <a:pt x="6115" y="3050"/>
                    <a:pt x="6475" y="3396"/>
                  </a:cubicBezTo>
                  <a:cubicBezTo>
                    <a:pt x="6835" y="3756"/>
                    <a:pt x="7324" y="3942"/>
                    <a:pt x="7913" y="3957"/>
                  </a:cubicBezTo>
                  <a:cubicBezTo>
                    <a:pt x="8504" y="3957"/>
                    <a:pt x="8978" y="3770"/>
                    <a:pt x="9352" y="3411"/>
                  </a:cubicBezTo>
                  <a:cubicBezTo>
                    <a:pt x="9712" y="3050"/>
                    <a:pt x="9885" y="2576"/>
                    <a:pt x="9885" y="1972"/>
                  </a:cubicBezTo>
                  <a:cubicBezTo>
                    <a:pt x="9885" y="1381"/>
                    <a:pt x="9712" y="907"/>
                    <a:pt x="9352" y="547"/>
                  </a:cubicBezTo>
                  <a:cubicBezTo>
                    <a:pt x="8978" y="188"/>
                    <a:pt x="8504" y="0"/>
                    <a:pt x="7913" y="0"/>
                  </a:cubicBezTo>
                  <a:close/>
                  <a:moveTo>
                    <a:pt x="1972" y="5928"/>
                  </a:moveTo>
                  <a:cubicBezTo>
                    <a:pt x="1382" y="5928"/>
                    <a:pt x="908" y="6115"/>
                    <a:pt x="547" y="6474"/>
                  </a:cubicBezTo>
                  <a:cubicBezTo>
                    <a:pt x="188" y="6834"/>
                    <a:pt x="1" y="7324"/>
                    <a:pt x="1" y="7913"/>
                  </a:cubicBezTo>
                  <a:cubicBezTo>
                    <a:pt x="1" y="8503"/>
                    <a:pt x="188" y="8977"/>
                    <a:pt x="547" y="9338"/>
                  </a:cubicBezTo>
                  <a:cubicBezTo>
                    <a:pt x="908" y="9697"/>
                    <a:pt x="1382" y="9869"/>
                    <a:pt x="1972" y="9884"/>
                  </a:cubicBezTo>
                  <a:cubicBezTo>
                    <a:pt x="2576" y="9884"/>
                    <a:pt x="3051" y="9712"/>
                    <a:pt x="3411" y="9351"/>
                  </a:cubicBezTo>
                  <a:cubicBezTo>
                    <a:pt x="3770" y="8977"/>
                    <a:pt x="3958" y="8503"/>
                    <a:pt x="3958" y="7913"/>
                  </a:cubicBezTo>
                  <a:cubicBezTo>
                    <a:pt x="3958" y="7324"/>
                    <a:pt x="3770" y="6834"/>
                    <a:pt x="3411" y="6474"/>
                  </a:cubicBezTo>
                  <a:cubicBezTo>
                    <a:pt x="3051" y="6115"/>
                    <a:pt x="2576" y="5928"/>
                    <a:pt x="1972" y="5928"/>
                  </a:cubicBezTo>
                  <a:close/>
                  <a:moveTo>
                    <a:pt x="7913" y="5928"/>
                  </a:moveTo>
                  <a:cubicBezTo>
                    <a:pt x="7324" y="5928"/>
                    <a:pt x="6835" y="6115"/>
                    <a:pt x="6475" y="6474"/>
                  </a:cubicBezTo>
                  <a:cubicBezTo>
                    <a:pt x="6115" y="6834"/>
                    <a:pt x="5928" y="7324"/>
                    <a:pt x="5928" y="7913"/>
                  </a:cubicBezTo>
                  <a:cubicBezTo>
                    <a:pt x="5928" y="8503"/>
                    <a:pt x="6115" y="8977"/>
                    <a:pt x="6475" y="9338"/>
                  </a:cubicBezTo>
                  <a:cubicBezTo>
                    <a:pt x="6835" y="9697"/>
                    <a:pt x="7324" y="9869"/>
                    <a:pt x="7913" y="9884"/>
                  </a:cubicBezTo>
                  <a:cubicBezTo>
                    <a:pt x="8504" y="9884"/>
                    <a:pt x="8978" y="9712"/>
                    <a:pt x="9352" y="9351"/>
                  </a:cubicBezTo>
                  <a:cubicBezTo>
                    <a:pt x="9712" y="8977"/>
                    <a:pt x="9885" y="8503"/>
                    <a:pt x="9885" y="7913"/>
                  </a:cubicBezTo>
                  <a:cubicBezTo>
                    <a:pt x="9885" y="7324"/>
                    <a:pt x="9712" y="6834"/>
                    <a:pt x="9352" y="6474"/>
                  </a:cubicBezTo>
                  <a:cubicBezTo>
                    <a:pt x="8978" y="6115"/>
                    <a:pt x="8504" y="5928"/>
                    <a:pt x="7913" y="592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372" y="-1859815"/>
            <a:ext cx="3645908" cy="34824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35" y="1535199"/>
            <a:ext cx="3645908" cy="34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0"/>
          <a:stretch/>
        </p:blipFill>
        <p:spPr>
          <a:xfrm>
            <a:off x="2816404" y="9525"/>
            <a:ext cx="3645908" cy="1405177"/>
          </a:xfrm>
          <a:prstGeom prst="rect">
            <a:avLst/>
          </a:prstGeom>
        </p:spPr>
      </p:pic>
      <p:grpSp>
        <p:nvGrpSpPr>
          <p:cNvPr id="80" name="Google Shape;80;p9"/>
          <p:cNvGrpSpPr/>
          <p:nvPr/>
        </p:nvGrpSpPr>
        <p:grpSpPr>
          <a:xfrm>
            <a:off x="-1746401" y="-1687107"/>
            <a:ext cx="6370976" cy="3976500"/>
            <a:chOff x="-1746401" y="-1687107"/>
            <a:chExt cx="6370976" cy="3976500"/>
          </a:xfrm>
        </p:grpSpPr>
        <p:sp>
          <p:nvSpPr>
            <p:cNvPr id="81" name="Google Shape;81;p9"/>
            <p:cNvSpPr/>
            <p:nvPr/>
          </p:nvSpPr>
          <p:spPr>
            <a:xfrm rot="8454315" flipH="1">
              <a:off x="-1171557" y="-1112263"/>
              <a:ext cx="2826811" cy="2826811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9"/>
            <p:cNvSpPr/>
            <p:nvPr/>
          </p:nvSpPr>
          <p:spPr>
            <a:xfrm>
              <a:off x="2532525" y="-952950"/>
              <a:ext cx="2092050" cy="2213150"/>
            </a:xfrm>
            <a:custGeom>
              <a:avLst/>
              <a:gdLst/>
              <a:ahLst/>
              <a:cxnLst/>
              <a:rect l="l" t="t" r="r" b="b"/>
              <a:pathLst>
                <a:path w="83682" h="88526" fill="none" extrusionOk="0">
                  <a:moveTo>
                    <a:pt x="1" y="88526"/>
                  </a:moveTo>
                  <a:cubicBezTo>
                    <a:pt x="1" y="88526"/>
                    <a:pt x="32618" y="60373"/>
                    <a:pt x="63668" y="44271"/>
                  </a:cubicBezTo>
                  <a:cubicBezTo>
                    <a:pt x="73010" y="39410"/>
                    <a:pt x="78821" y="39616"/>
                    <a:pt x="72155" y="47263"/>
                  </a:cubicBezTo>
                  <a:cubicBezTo>
                    <a:pt x="68212" y="51807"/>
                    <a:pt x="59155" y="57207"/>
                    <a:pt x="45174" y="59423"/>
                  </a:cubicBezTo>
                  <a:cubicBezTo>
                    <a:pt x="5147" y="65789"/>
                    <a:pt x="60026" y="9088"/>
                    <a:pt x="83682" y="0"/>
                  </a:cubicBezTo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miter lim="1583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9"/>
          <p:cNvGrpSpPr/>
          <p:nvPr/>
        </p:nvGrpSpPr>
        <p:grpSpPr>
          <a:xfrm>
            <a:off x="413853" y="651453"/>
            <a:ext cx="4195385" cy="4237051"/>
            <a:chOff x="413853" y="651453"/>
            <a:chExt cx="4195385" cy="4237051"/>
          </a:xfrm>
        </p:grpSpPr>
        <p:grpSp>
          <p:nvGrpSpPr>
            <p:cNvPr id="84" name="Google Shape;84;p9"/>
            <p:cNvGrpSpPr/>
            <p:nvPr/>
          </p:nvGrpSpPr>
          <p:grpSpPr>
            <a:xfrm>
              <a:off x="413853" y="2289388"/>
              <a:ext cx="4195375" cy="2599117"/>
              <a:chOff x="413853" y="2289388"/>
              <a:chExt cx="4195375" cy="2599117"/>
            </a:xfrm>
          </p:grpSpPr>
          <p:sp>
            <p:nvSpPr>
              <p:cNvPr id="85" name="Google Shape;85;p9"/>
              <p:cNvSpPr/>
              <p:nvPr/>
            </p:nvSpPr>
            <p:spPr>
              <a:xfrm>
                <a:off x="413853" y="2289388"/>
                <a:ext cx="82039" cy="326541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15754" extrusionOk="0">
                    <a:moveTo>
                      <a:pt x="1986" y="0"/>
                    </a:moveTo>
                    <a:cubicBezTo>
                      <a:pt x="1382" y="0"/>
                      <a:pt x="907" y="188"/>
                      <a:pt x="547" y="547"/>
                    </a:cubicBezTo>
                    <a:cubicBezTo>
                      <a:pt x="188" y="907"/>
                      <a:pt x="0" y="1381"/>
                      <a:pt x="0" y="1986"/>
                    </a:cubicBezTo>
                    <a:cubicBezTo>
                      <a:pt x="0" y="2576"/>
                      <a:pt x="188" y="3050"/>
                      <a:pt x="547" y="3410"/>
                    </a:cubicBezTo>
                    <a:cubicBezTo>
                      <a:pt x="907" y="3756"/>
                      <a:pt x="1382" y="3942"/>
                      <a:pt x="1986" y="3957"/>
                    </a:cubicBezTo>
                    <a:cubicBezTo>
                      <a:pt x="2576" y="3957"/>
                      <a:pt x="3050" y="3784"/>
                      <a:pt x="3411" y="3410"/>
                    </a:cubicBezTo>
                    <a:cubicBezTo>
                      <a:pt x="3785" y="3050"/>
                      <a:pt x="3957" y="2576"/>
                      <a:pt x="3957" y="1986"/>
                    </a:cubicBezTo>
                    <a:cubicBezTo>
                      <a:pt x="3957" y="1381"/>
                      <a:pt x="3785" y="907"/>
                      <a:pt x="3411" y="547"/>
                    </a:cubicBezTo>
                    <a:cubicBezTo>
                      <a:pt x="3050" y="188"/>
                      <a:pt x="2576" y="0"/>
                      <a:pt x="1986" y="0"/>
                    </a:cubicBezTo>
                    <a:close/>
                    <a:moveTo>
                      <a:pt x="1986" y="5942"/>
                    </a:moveTo>
                    <a:cubicBezTo>
                      <a:pt x="1382" y="5942"/>
                      <a:pt x="907" y="6115"/>
                      <a:pt x="547" y="6489"/>
                    </a:cubicBezTo>
                    <a:cubicBezTo>
                      <a:pt x="188" y="6848"/>
                      <a:pt x="0" y="7323"/>
                      <a:pt x="0" y="7913"/>
                    </a:cubicBezTo>
                    <a:cubicBezTo>
                      <a:pt x="0" y="8503"/>
                      <a:pt x="188" y="8977"/>
                      <a:pt x="547" y="9337"/>
                    </a:cubicBezTo>
                    <a:cubicBezTo>
                      <a:pt x="907" y="9697"/>
                      <a:pt x="1382" y="9884"/>
                      <a:pt x="1986" y="9898"/>
                    </a:cubicBezTo>
                    <a:cubicBezTo>
                      <a:pt x="2576" y="9898"/>
                      <a:pt x="3050" y="9711"/>
                      <a:pt x="3411" y="9351"/>
                    </a:cubicBezTo>
                    <a:cubicBezTo>
                      <a:pt x="3785" y="8992"/>
                      <a:pt x="3957" y="8503"/>
                      <a:pt x="3957" y="7913"/>
                    </a:cubicBezTo>
                    <a:cubicBezTo>
                      <a:pt x="3957" y="7323"/>
                      <a:pt x="3785" y="6848"/>
                      <a:pt x="3411" y="6489"/>
                    </a:cubicBezTo>
                    <a:cubicBezTo>
                      <a:pt x="3050" y="6115"/>
                      <a:pt x="2576" y="5942"/>
                      <a:pt x="1986" y="5942"/>
                    </a:cubicBezTo>
                    <a:close/>
                    <a:moveTo>
                      <a:pt x="1986" y="11898"/>
                    </a:moveTo>
                    <a:cubicBezTo>
                      <a:pt x="1382" y="11898"/>
                      <a:pt x="907" y="12056"/>
                      <a:pt x="547" y="12387"/>
                    </a:cubicBezTo>
                    <a:cubicBezTo>
                      <a:pt x="188" y="12718"/>
                      <a:pt x="0" y="13178"/>
                      <a:pt x="0" y="13768"/>
                    </a:cubicBezTo>
                    <a:cubicBezTo>
                      <a:pt x="0" y="14358"/>
                      <a:pt x="188" y="14833"/>
                      <a:pt x="547" y="15192"/>
                    </a:cubicBezTo>
                    <a:cubicBezTo>
                      <a:pt x="907" y="15552"/>
                      <a:pt x="1382" y="15739"/>
                      <a:pt x="1986" y="15754"/>
                    </a:cubicBezTo>
                    <a:cubicBezTo>
                      <a:pt x="2576" y="15754"/>
                      <a:pt x="3050" y="15566"/>
                      <a:pt x="3411" y="15207"/>
                    </a:cubicBezTo>
                    <a:cubicBezTo>
                      <a:pt x="3785" y="14847"/>
                      <a:pt x="3957" y="14358"/>
                      <a:pt x="3957" y="13768"/>
                    </a:cubicBezTo>
                    <a:cubicBezTo>
                      <a:pt x="3957" y="13178"/>
                      <a:pt x="3785" y="12718"/>
                      <a:pt x="3411" y="12387"/>
                    </a:cubicBezTo>
                    <a:cubicBezTo>
                      <a:pt x="3050" y="12056"/>
                      <a:pt x="2576" y="11898"/>
                      <a:pt x="1986" y="118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4404068" y="4561362"/>
                <a:ext cx="205161" cy="327142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15783" extrusionOk="0">
                    <a:moveTo>
                      <a:pt x="1986" y="0"/>
                    </a:moveTo>
                    <a:cubicBezTo>
                      <a:pt x="1381" y="0"/>
                      <a:pt x="907" y="188"/>
                      <a:pt x="547" y="547"/>
                    </a:cubicBezTo>
                    <a:cubicBezTo>
                      <a:pt x="188" y="907"/>
                      <a:pt x="0" y="1381"/>
                      <a:pt x="0" y="1986"/>
                    </a:cubicBezTo>
                    <a:cubicBezTo>
                      <a:pt x="0" y="2576"/>
                      <a:pt x="188" y="3050"/>
                      <a:pt x="547" y="3410"/>
                    </a:cubicBezTo>
                    <a:cubicBezTo>
                      <a:pt x="907" y="3756"/>
                      <a:pt x="1381" y="3942"/>
                      <a:pt x="1986" y="3957"/>
                    </a:cubicBezTo>
                    <a:cubicBezTo>
                      <a:pt x="2576" y="3957"/>
                      <a:pt x="3050" y="3784"/>
                      <a:pt x="3410" y="3410"/>
                    </a:cubicBezTo>
                    <a:cubicBezTo>
                      <a:pt x="3769" y="3050"/>
                      <a:pt x="3957" y="2576"/>
                      <a:pt x="3957" y="1986"/>
                    </a:cubicBezTo>
                    <a:cubicBezTo>
                      <a:pt x="3957" y="1381"/>
                      <a:pt x="3769" y="907"/>
                      <a:pt x="3410" y="547"/>
                    </a:cubicBezTo>
                    <a:cubicBezTo>
                      <a:pt x="3050" y="188"/>
                      <a:pt x="2576" y="0"/>
                      <a:pt x="1986" y="0"/>
                    </a:cubicBezTo>
                    <a:close/>
                    <a:moveTo>
                      <a:pt x="7913" y="5942"/>
                    </a:moveTo>
                    <a:cubicBezTo>
                      <a:pt x="7323" y="5942"/>
                      <a:pt x="6848" y="6115"/>
                      <a:pt x="6474" y="6489"/>
                    </a:cubicBezTo>
                    <a:cubicBezTo>
                      <a:pt x="6115" y="6848"/>
                      <a:pt x="5942" y="7323"/>
                      <a:pt x="5942" y="7913"/>
                    </a:cubicBezTo>
                    <a:cubicBezTo>
                      <a:pt x="5942" y="8503"/>
                      <a:pt x="6115" y="8977"/>
                      <a:pt x="6474" y="9337"/>
                    </a:cubicBezTo>
                    <a:cubicBezTo>
                      <a:pt x="6848" y="9697"/>
                      <a:pt x="7323" y="9884"/>
                      <a:pt x="7913" y="9898"/>
                    </a:cubicBezTo>
                    <a:cubicBezTo>
                      <a:pt x="8503" y="9898"/>
                      <a:pt x="8977" y="9711"/>
                      <a:pt x="9351" y="9351"/>
                    </a:cubicBezTo>
                    <a:cubicBezTo>
                      <a:pt x="9712" y="8992"/>
                      <a:pt x="9898" y="8503"/>
                      <a:pt x="9898" y="7913"/>
                    </a:cubicBezTo>
                    <a:cubicBezTo>
                      <a:pt x="9898" y="7323"/>
                      <a:pt x="9712" y="6848"/>
                      <a:pt x="9351" y="6489"/>
                    </a:cubicBezTo>
                    <a:cubicBezTo>
                      <a:pt x="8977" y="6115"/>
                      <a:pt x="8503" y="5942"/>
                      <a:pt x="7913" y="5942"/>
                    </a:cubicBezTo>
                    <a:close/>
                    <a:moveTo>
                      <a:pt x="1986" y="11898"/>
                    </a:moveTo>
                    <a:cubicBezTo>
                      <a:pt x="1381" y="11898"/>
                      <a:pt x="907" y="12056"/>
                      <a:pt x="547" y="12401"/>
                    </a:cubicBezTo>
                    <a:cubicBezTo>
                      <a:pt x="188" y="12746"/>
                      <a:pt x="0" y="13222"/>
                      <a:pt x="0" y="13811"/>
                    </a:cubicBezTo>
                    <a:cubicBezTo>
                      <a:pt x="0" y="14401"/>
                      <a:pt x="188" y="14876"/>
                      <a:pt x="547" y="15236"/>
                    </a:cubicBezTo>
                    <a:cubicBezTo>
                      <a:pt x="907" y="15595"/>
                      <a:pt x="1381" y="15767"/>
                      <a:pt x="1986" y="15782"/>
                    </a:cubicBezTo>
                    <a:cubicBezTo>
                      <a:pt x="2576" y="15782"/>
                      <a:pt x="3050" y="15610"/>
                      <a:pt x="3410" y="15250"/>
                    </a:cubicBezTo>
                    <a:cubicBezTo>
                      <a:pt x="3769" y="14876"/>
                      <a:pt x="3957" y="14401"/>
                      <a:pt x="3957" y="13811"/>
                    </a:cubicBezTo>
                    <a:cubicBezTo>
                      <a:pt x="3957" y="13222"/>
                      <a:pt x="3769" y="12746"/>
                      <a:pt x="3410" y="12401"/>
                    </a:cubicBezTo>
                    <a:cubicBezTo>
                      <a:pt x="3050" y="12056"/>
                      <a:pt x="2576" y="11898"/>
                      <a:pt x="1986" y="118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92D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87" name="Google Shape;87;p9"/>
            <p:cNvSpPr/>
            <p:nvPr/>
          </p:nvSpPr>
          <p:spPr>
            <a:xfrm>
              <a:off x="4404057" y="651453"/>
              <a:ext cx="205182" cy="205161"/>
            </a:xfrm>
            <a:custGeom>
              <a:avLst/>
              <a:gdLst/>
              <a:ahLst/>
              <a:cxnLst/>
              <a:rect l="l" t="t" r="r" b="b"/>
              <a:pathLst>
                <a:path w="9899" h="9898" extrusionOk="0">
                  <a:moveTo>
                    <a:pt x="1986" y="0"/>
                  </a:moveTo>
                  <a:cubicBezTo>
                    <a:pt x="1382" y="0"/>
                    <a:pt x="908" y="188"/>
                    <a:pt x="548" y="547"/>
                  </a:cubicBezTo>
                  <a:cubicBezTo>
                    <a:pt x="189" y="907"/>
                    <a:pt x="1" y="1396"/>
                    <a:pt x="1" y="1985"/>
                  </a:cubicBezTo>
                  <a:cubicBezTo>
                    <a:pt x="1" y="2576"/>
                    <a:pt x="189" y="3050"/>
                    <a:pt x="548" y="3410"/>
                  </a:cubicBezTo>
                  <a:cubicBezTo>
                    <a:pt x="908" y="3769"/>
                    <a:pt x="1382" y="3942"/>
                    <a:pt x="1986" y="3957"/>
                  </a:cubicBezTo>
                  <a:cubicBezTo>
                    <a:pt x="2577" y="3957"/>
                    <a:pt x="3051" y="3784"/>
                    <a:pt x="3411" y="3424"/>
                  </a:cubicBezTo>
                  <a:cubicBezTo>
                    <a:pt x="3785" y="3050"/>
                    <a:pt x="3958" y="2576"/>
                    <a:pt x="3958" y="1985"/>
                  </a:cubicBezTo>
                  <a:cubicBezTo>
                    <a:pt x="3958" y="1396"/>
                    <a:pt x="3785" y="907"/>
                    <a:pt x="3411" y="547"/>
                  </a:cubicBezTo>
                  <a:cubicBezTo>
                    <a:pt x="3051" y="188"/>
                    <a:pt x="2577" y="0"/>
                    <a:pt x="1986" y="0"/>
                  </a:cubicBezTo>
                  <a:close/>
                  <a:moveTo>
                    <a:pt x="7913" y="0"/>
                  </a:moveTo>
                  <a:cubicBezTo>
                    <a:pt x="7324" y="0"/>
                    <a:pt x="6849" y="188"/>
                    <a:pt x="6475" y="547"/>
                  </a:cubicBezTo>
                  <a:cubicBezTo>
                    <a:pt x="6116" y="907"/>
                    <a:pt x="5943" y="1396"/>
                    <a:pt x="5943" y="1985"/>
                  </a:cubicBezTo>
                  <a:cubicBezTo>
                    <a:pt x="5943" y="2576"/>
                    <a:pt x="6116" y="3050"/>
                    <a:pt x="6475" y="3410"/>
                  </a:cubicBezTo>
                  <a:cubicBezTo>
                    <a:pt x="6849" y="3769"/>
                    <a:pt x="7324" y="3942"/>
                    <a:pt x="7913" y="3957"/>
                  </a:cubicBezTo>
                  <a:cubicBezTo>
                    <a:pt x="8504" y="3957"/>
                    <a:pt x="8993" y="3784"/>
                    <a:pt x="9352" y="3424"/>
                  </a:cubicBezTo>
                  <a:cubicBezTo>
                    <a:pt x="9712" y="3050"/>
                    <a:pt x="9899" y="2576"/>
                    <a:pt x="9899" y="1985"/>
                  </a:cubicBezTo>
                  <a:cubicBezTo>
                    <a:pt x="9899" y="1396"/>
                    <a:pt x="9712" y="907"/>
                    <a:pt x="9352" y="547"/>
                  </a:cubicBezTo>
                  <a:cubicBezTo>
                    <a:pt x="8993" y="188"/>
                    <a:pt x="8504" y="0"/>
                    <a:pt x="7913" y="0"/>
                  </a:cubicBezTo>
                  <a:close/>
                  <a:moveTo>
                    <a:pt x="7913" y="5942"/>
                  </a:moveTo>
                  <a:cubicBezTo>
                    <a:pt x="7324" y="5942"/>
                    <a:pt x="6849" y="6115"/>
                    <a:pt x="6475" y="6489"/>
                  </a:cubicBezTo>
                  <a:cubicBezTo>
                    <a:pt x="6116" y="6848"/>
                    <a:pt x="5943" y="7323"/>
                    <a:pt x="5943" y="7912"/>
                  </a:cubicBezTo>
                  <a:cubicBezTo>
                    <a:pt x="5943" y="8517"/>
                    <a:pt x="6116" y="8992"/>
                    <a:pt x="6475" y="9337"/>
                  </a:cubicBezTo>
                  <a:cubicBezTo>
                    <a:pt x="6849" y="9696"/>
                    <a:pt x="7324" y="9884"/>
                    <a:pt x="7913" y="9898"/>
                  </a:cubicBezTo>
                  <a:cubicBezTo>
                    <a:pt x="8504" y="9898"/>
                    <a:pt x="8993" y="9711"/>
                    <a:pt x="9352" y="9351"/>
                  </a:cubicBezTo>
                  <a:cubicBezTo>
                    <a:pt x="9712" y="8992"/>
                    <a:pt x="9899" y="8517"/>
                    <a:pt x="9899" y="7912"/>
                  </a:cubicBezTo>
                  <a:cubicBezTo>
                    <a:pt x="9899" y="7323"/>
                    <a:pt x="9712" y="6848"/>
                    <a:pt x="9352" y="6489"/>
                  </a:cubicBezTo>
                  <a:cubicBezTo>
                    <a:pt x="8993" y="6115"/>
                    <a:pt x="8504" y="5942"/>
                    <a:pt x="7913" y="594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" name="Google Shape;90;p9"/>
          <p:cNvSpPr>
            <a:spLocks noGrp="1"/>
          </p:cNvSpPr>
          <p:nvPr>
            <p:ph type="pic" idx="2"/>
          </p:nvPr>
        </p:nvSpPr>
        <p:spPr>
          <a:xfrm>
            <a:off x="5276225" y="0"/>
            <a:ext cx="3893400" cy="51435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767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4" r:id="rId3"/>
    <p:sldLayoutId id="2147483680" r:id="rId4"/>
    <p:sldLayoutId id="2147483682" r:id="rId5"/>
    <p:sldLayoutId id="214748368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92D05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290F2A2-F31F-409B-A07A-F1AE8039A4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3"/>
          <a:stretch/>
        </p:blipFill>
        <p:spPr>
          <a:xfrm>
            <a:off x="0" y="-18540"/>
            <a:ext cx="3000375" cy="5162040"/>
          </a:xfrm>
          <a:prstGeom prst="rect">
            <a:avLst/>
          </a:prstGeom>
        </p:spPr>
      </p:pic>
      <p:sp>
        <p:nvSpPr>
          <p:cNvPr id="322" name="Google Shape;322;p33"/>
          <p:cNvSpPr txBox="1">
            <a:spLocks noGrp="1"/>
          </p:cNvSpPr>
          <p:nvPr>
            <p:ph type="ctrTitle" idx="4294967295"/>
          </p:nvPr>
        </p:nvSpPr>
        <p:spPr>
          <a:xfrm>
            <a:off x="3492100" y="1104522"/>
            <a:ext cx="5588400" cy="1956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CO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Comité Sectorial de</a:t>
            </a:r>
            <a:br>
              <a:rPr lang="es-CO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y Desempeño de Ambiente</a:t>
            </a:r>
            <a:endParaRPr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3" name="Google Shape;323;p33"/>
          <p:cNvSpPr txBox="1">
            <a:spLocks noGrp="1"/>
          </p:cNvSpPr>
          <p:nvPr>
            <p:ph type="subTitle" idx="4294967295"/>
          </p:nvPr>
        </p:nvSpPr>
        <p:spPr>
          <a:xfrm>
            <a:off x="3708073" y="3024588"/>
            <a:ext cx="4515325" cy="861612"/>
          </a:xfrm>
          <a:prstGeom prst="rect">
            <a:avLst/>
          </a:prstGeom>
          <a:solidFill>
            <a:srgbClr val="00B05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ctr">
              <a:buNone/>
            </a:pPr>
            <a:r>
              <a:rPr lang="es-CO" altLang="ko-K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Sesión Ordinaria</a:t>
            </a:r>
          </a:p>
          <a:p>
            <a:pPr marL="139700" indent="0" algn="ctr">
              <a:buNone/>
            </a:pPr>
            <a:r>
              <a:rPr lang="es-CO" altLang="ko-K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Bogotá D.C., Colombia. </a:t>
            </a:r>
          </a:p>
          <a:p>
            <a:pPr marL="139700" indent="0" algn="ctr">
              <a:buNone/>
            </a:pPr>
            <a:r>
              <a:rPr lang="es-CO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23-06-2023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ráfico 4">
            <a:extLst>
              <a:ext uri="{FF2B5EF4-FFF2-40B4-BE49-F238E27FC236}">
                <a16:creationId xmlns:a16="http://schemas.microsoft.com/office/drawing/2014/main" id="{09A2279A-7D9E-4D5F-99A4-D450AB4EF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1661" y="4522888"/>
            <a:ext cx="1991300" cy="41349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422C300-F143-C16E-81A1-C132E1648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55496"/>
            <a:ext cx="1523244" cy="5131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47C8A7B-775F-456A-BEFA-A07515F4F0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32" y="-138841"/>
            <a:ext cx="2995202" cy="54211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646509" y="2150850"/>
            <a:ext cx="718014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 Seguimiento metas PDD y presupuesto vigencia 2022 y primer trimestre 2023</a:t>
            </a:r>
            <a:b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SDA – Dirección de Planeación y Sistemas de Información Ambiental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475941-7A1E-19B8-056D-2A6E91CB0737}"/>
              </a:ext>
            </a:extLst>
          </p:cNvPr>
          <p:cNvSpPr txBox="1"/>
          <p:nvPr/>
        </p:nvSpPr>
        <p:spPr>
          <a:xfrm>
            <a:off x="1936229" y="3073310"/>
            <a:ext cx="6890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/>
              <a:t>https://app.powerbi.com/view?r=eyJrIjoiMTI3OWU5ZWEtMjNkMS00ZjY3LWI2N2QtOGNiMTg1NmRiZjk4IiwidCI6IjA1MDU2NGQ3LWQ3NmMtNGFhMy05MGE1LTU2Y2RmMzViNmI0ZCJ9</a:t>
            </a:r>
          </a:p>
        </p:txBody>
      </p:sp>
    </p:spTree>
    <p:extLst>
      <p:ext uri="{BB962C8B-B14F-4D97-AF65-F5344CB8AC3E}">
        <p14:creationId xmlns:p14="http://schemas.microsoft.com/office/powerpoint/2010/main" val="2006459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802388" y="1866764"/>
            <a:ext cx="623951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Conclusiones.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730542" y="11843"/>
            <a:ext cx="623951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Conclusiones.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983" y="4718005"/>
            <a:ext cx="1859357" cy="3860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10799" y="715063"/>
            <a:ext cx="72741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atiende el seguimiento en la toma de decisiones del Comité Sectorial de Gestión y Desempeño de Ambiente durante la vigencia 2022.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Frente al componente de gestión, corte 31 de marzo de 2023, se evidencia que de las 56 MPDD asociadas al sector ambiente, 42 MPDD, que representan el 75%, presentan un avance acumulado al cuatrienio igual o mayor a 60%. Asimismo, de los 67 indicadores MPDD, el 75%, que equivale a 50 indicadores MPDD, presenta un avance acumulado al cuatrienio igual o mayor a 60%. Es de resaltar que las entidades JBB y IDPYBA, presentan el mayor avance acumulado en las MPDD.</a:t>
            </a: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cuanto al componente de inversión, corte 31 de marzo de 2023, se identifica que de las 148 MPI del sector ambiente tipología “suma”, 119 MPI, que equivale al 80%, presentan un avance acumulado al cuatrienio igual o mayor a 60%. De las entidades que componen el sector, JBB e IDIGER  presentan el mayor avance acumulado en las MPI tipología suma.</a:t>
            </a:r>
          </a:p>
        </p:txBody>
      </p:sp>
    </p:spTree>
    <p:extLst>
      <p:ext uri="{BB962C8B-B14F-4D97-AF65-F5344CB8AC3E}">
        <p14:creationId xmlns:p14="http://schemas.microsoft.com/office/powerpoint/2010/main" val="104784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647769" y="265260"/>
            <a:ext cx="5612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Varios y Compromisos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32736"/>
              </p:ext>
            </p:extLst>
          </p:nvPr>
        </p:nvGraphicFramePr>
        <p:xfrm>
          <a:off x="1874147" y="1676784"/>
          <a:ext cx="6694119" cy="1483360"/>
        </p:xfrm>
        <a:graphic>
          <a:graphicData uri="http://schemas.openxmlformats.org/drawingml/2006/table">
            <a:tbl>
              <a:tblPr firstRow="1" bandRow="1">
                <a:tableStyleId>{4E442D4C-DE04-4386-A669-2A146D15CA15}</a:tableStyleId>
              </a:tblPr>
              <a:tblGrid>
                <a:gridCol w="2231373">
                  <a:extLst>
                    <a:ext uri="{9D8B030D-6E8A-4147-A177-3AD203B41FA5}">
                      <a16:colId xmlns:a16="http://schemas.microsoft.com/office/drawing/2014/main" val="4212136078"/>
                    </a:ext>
                  </a:extLst>
                </a:gridCol>
                <a:gridCol w="1188969">
                  <a:extLst>
                    <a:ext uri="{9D8B030D-6E8A-4147-A177-3AD203B41FA5}">
                      <a16:colId xmlns:a16="http://schemas.microsoft.com/office/drawing/2014/main" val="576799010"/>
                    </a:ext>
                  </a:extLst>
                </a:gridCol>
                <a:gridCol w="3273777">
                  <a:extLst>
                    <a:ext uri="{9D8B030D-6E8A-4147-A177-3AD203B41FA5}">
                      <a16:colId xmlns:a16="http://schemas.microsoft.com/office/drawing/2014/main" val="1387765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Lato"/>
                          <a:cs typeface="Calibri" panose="020F0502020204030204" pitchFamily="34" charset="0"/>
                          <a:sym typeface="Lato"/>
                        </a:rPr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Lato"/>
                          <a:cs typeface="Calibri" panose="020F0502020204030204" pitchFamily="34" charset="0"/>
                          <a:sym typeface="Lato"/>
                        </a:rPr>
                        <a:t>Entidad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i="0" u="none" strike="noStrike" cap="none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Lato"/>
                          <a:cs typeface="Calibri" panose="020F0502020204030204" pitchFamily="34" charset="0"/>
                          <a:sym typeface="Lato"/>
                        </a:rPr>
                        <a:t>Compromiso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82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sz="18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48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sz="1800" b="0" i="0" u="none" strike="noStrike" cap="none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82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sz="1800" b="0" i="0" u="none" strike="noStrike" cap="none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b="0" i="0" u="none" strike="noStrike" cap="none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800" b="0" i="0" u="none" strike="noStrike" cap="none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Lato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42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5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3F3426-109D-4843-8C0A-02A20C2456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"/>
            <a:ext cx="9144000" cy="51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6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891228" y="1823126"/>
            <a:ext cx="5721684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Verificación del Quórum</a:t>
            </a:r>
            <a:endParaRPr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r="37042"/>
          <a:stretch/>
        </p:blipFill>
        <p:spPr>
          <a:xfrm>
            <a:off x="-5311" y="0"/>
            <a:ext cx="2850111" cy="5143500"/>
          </a:xfrm>
          <a:prstGeom prst="rect">
            <a:avLst/>
          </a:prstGeom>
        </p:spPr>
      </p:pic>
      <p:sp>
        <p:nvSpPr>
          <p:cNvPr id="339" name="Google Shape;339;p34"/>
          <p:cNvSpPr/>
          <p:nvPr/>
        </p:nvSpPr>
        <p:spPr>
          <a:xfrm rot="10800000" flipH="1">
            <a:off x="7572375" y="-1858195"/>
            <a:ext cx="2826900" cy="28269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6;p36"/>
          <p:cNvSpPr txBox="1">
            <a:spLocks/>
          </p:cNvSpPr>
          <p:nvPr/>
        </p:nvSpPr>
        <p:spPr>
          <a:xfrm>
            <a:off x="4542180" y="48595"/>
            <a:ext cx="395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rgbClr val="00B050"/>
                </a:solidFill>
                <a:latin typeface="+mj-lt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r"/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Integrantes</a:t>
            </a:r>
          </a:p>
        </p:txBody>
      </p:sp>
      <p:sp>
        <p:nvSpPr>
          <p:cNvPr id="11" name="Google Shape;367;p36"/>
          <p:cNvSpPr txBox="1">
            <a:spLocks/>
          </p:cNvSpPr>
          <p:nvPr/>
        </p:nvSpPr>
        <p:spPr>
          <a:xfrm>
            <a:off x="3073400" y="1075807"/>
            <a:ext cx="5798581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Distrital de Ambiente, quien lo presidirá.</a:t>
            </a:r>
          </a:p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 del Jardín Botánico José Celestino Mutis.</a:t>
            </a:r>
          </a:p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del Instituto Distrital de Gestión de Riesgos y Cambio Climático – IDIGER</a:t>
            </a:r>
          </a:p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 del Instituto Distrital de Protección y Bienestar animal – IDPYBA.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áfico 4">
            <a:extLst>
              <a:ext uri="{FF2B5EF4-FFF2-40B4-BE49-F238E27FC236}">
                <a16:creationId xmlns:a16="http://schemas.microsoft.com/office/drawing/2014/main" id="{09A2279A-7D9E-4D5F-99A4-D450AB4EF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023" y="4475487"/>
            <a:ext cx="1859357" cy="3860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87" y="2421297"/>
            <a:ext cx="2722203" cy="27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8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r="37042"/>
          <a:stretch/>
        </p:blipFill>
        <p:spPr>
          <a:xfrm>
            <a:off x="-5311" y="0"/>
            <a:ext cx="2850111" cy="5143500"/>
          </a:xfrm>
          <a:prstGeom prst="rect">
            <a:avLst/>
          </a:prstGeom>
        </p:spPr>
      </p:pic>
      <p:sp>
        <p:nvSpPr>
          <p:cNvPr id="339" name="Google Shape;339;p34"/>
          <p:cNvSpPr/>
          <p:nvPr/>
        </p:nvSpPr>
        <p:spPr>
          <a:xfrm rot="10800000" flipH="1">
            <a:off x="7572375" y="-1858195"/>
            <a:ext cx="2826900" cy="28269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noFill/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6;p36"/>
          <p:cNvSpPr txBox="1">
            <a:spLocks/>
          </p:cNvSpPr>
          <p:nvPr/>
        </p:nvSpPr>
        <p:spPr>
          <a:xfrm>
            <a:off x="4542180" y="48595"/>
            <a:ext cx="3958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ga"/>
              <a:buNone/>
              <a:defRPr sz="3500" b="0" i="0" u="none" strike="noStrike" cap="none">
                <a:solidFill>
                  <a:srgbClr val="00B050"/>
                </a:solidFill>
                <a:latin typeface="+mj-lt"/>
                <a:ea typeface="Viga"/>
                <a:cs typeface="Viga"/>
                <a:sym typeface="Vig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r"/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Invitados</a:t>
            </a:r>
          </a:p>
        </p:txBody>
      </p:sp>
      <p:sp>
        <p:nvSpPr>
          <p:cNvPr id="11" name="Google Shape;367;p36"/>
          <p:cNvSpPr txBox="1">
            <a:spLocks/>
          </p:cNvSpPr>
          <p:nvPr/>
        </p:nvSpPr>
        <p:spPr>
          <a:xfrm>
            <a:off x="3073400" y="1075807"/>
            <a:ext cx="5798581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Un(a) delegado(a) de la Secretaría Distrital de Planeación.</a:t>
            </a:r>
          </a:p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Un(a) delegado(a) de la Secretaría Distrital de Hacienda.</a:t>
            </a:r>
          </a:p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Un(a) delegado(a) de la Veeduría Distrital</a:t>
            </a:r>
          </a:p>
          <a:p>
            <a:pPr algn="just">
              <a:spcAft>
                <a:spcPts val="1600"/>
              </a:spcAft>
            </a:pP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Un(a) Alcalde(</a:t>
            </a:r>
            <a:r>
              <a:rPr lang="es-CO" sz="18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s-CO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Local designado por la Secretaría Distrital de Gobierno.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áfico 4">
            <a:extLst>
              <a:ext uri="{FF2B5EF4-FFF2-40B4-BE49-F238E27FC236}">
                <a16:creationId xmlns:a16="http://schemas.microsoft.com/office/drawing/2014/main" id="{09A2279A-7D9E-4D5F-99A4-D450AB4EF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023" y="4475487"/>
            <a:ext cx="1859357" cy="3860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87" y="2421297"/>
            <a:ext cx="2722203" cy="27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3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562184" y="84310"/>
            <a:ext cx="557911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día.</a:t>
            </a:r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4294967295"/>
          </p:nvPr>
        </p:nvSpPr>
        <p:spPr>
          <a:xfrm>
            <a:off x="1562184" y="1041593"/>
            <a:ext cx="7359747" cy="14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Verificación del quórum</a:t>
            </a: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Aprobación del orden del día</a:t>
            </a: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Seguimiento compromisos</a:t>
            </a: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 Desarrollo de la sesión: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 Seguimiento metas plan de desarrollo y presupuesto vigencia 2022 y primer trimestre 2023</a:t>
            </a: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Conclusiones.</a:t>
            </a:r>
          </a:p>
          <a:p>
            <a:pPr marL="0" lv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Varios y Compromisos</a:t>
            </a:r>
            <a:endParaRPr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49" y="4675053"/>
            <a:ext cx="1859357" cy="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563599" y="1866764"/>
            <a:ext cx="557911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Aprobación orden del día.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1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802388" y="1734939"/>
            <a:ext cx="623951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Seguimiento compromisos.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834" y="1125200"/>
            <a:ext cx="8218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"/>
              </a:spcBef>
              <a:spcAft>
                <a:spcPts val="5"/>
              </a:spcAft>
            </a:pPr>
            <a:r>
              <a:rPr lang="es-E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Compromisos sesión ordinaria del 4 de mayo de 2023</a:t>
            </a:r>
          </a:p>
          <a:p>
            <a:pPr algn="just">
              <a:spcBef>
                <a:spcPts val="20"/>
              </a:spcBef>
              <a:spcAft>
                <a:spcPts val="5"/>
              </a:spcAft>
            </a:pPr>
            <a:endParaRPr lang="es-E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"/>
              </a:spcBef>
              <a:spcAft>
                <a:spcPts val="5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se presentan compromisos pendientes de cumplimiento.</a:t>
            </a:r>
            <a:endParaRPr lang="es-CO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6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 idx="4294967295"/>
          </p:nvPr>
        </p:nvSpPr>
        <p:spPr>
          <a:xfrm>
            <a:off x="1647769" y="1912500"/>
            <a:ext cx="6734231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O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Desarrollo de la sesión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610361F-9B40-4707-9947-0F92CF87E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47" y="2708564"/>
            <a:ext cx="2434936" cy="24349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2" t="2202" r="-924" b="-2202"/>
          <a:stretch/>
        </p:blipFill>
        <p:spPr>
          <a:xfrm>
            <a:off x="-1" y="-31173"/>
            <a:ext cx="1647770" cy="4899274"/>
          </a:xfrm>
          <a:prstGeom prst="rect">
            <a:avLst/>
          </a:prstGeom>
        </p:spPr>
      </p:pic>
      <p:pic>
        <p:nvPicPr>
          <p:cNvPr id="2" name="Gráfico 4">
            <a:extLst>
              <a:ext uri="{FF2B5EF4-FFF2-40B4-BE49-F238E27FC236}">
                <a16:creationId xmlns:a16="http://schemas.microsoft.com/office/drawing/2014/main" id="{B9A5382E-D9E7-735D-E43E-6AAD4CFBE7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83" y="4519225"/>
            <a:ext cx="1859357" cy="3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63930"/>
      </p:ext>
    </p:extLst>
  </p:cSld>
  <p:clrMapOvr>
    <a:masterClrMapping/>
  </p:clrMapOvr>
</p:sld>
</file>

<file path=ppt/theme/theme1.xml><?xml version="1.0" encoding="utf-8"?>
<a:theme xmlns:a="http://schemas.openxmlformats.org/drawingml/2006/main" name="Braille Teacher CV by Slidesgo">
  <a:themeElements>
    <a:clrScheme name="Simple Light">
      <a:dk1>
        <a:srgbClr val="2E2DD9"/>
      </a:dk1>
      <a:lt1>
        <a:srgbClr val="FAFAEE"/>
      </a:lt1>
      <a:dk2>
        <a:srgbClr val="FFFFFF"/>
      </a:dk2>
      <a:lt2>
        <a:srgbClr val="F5FE5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E2DD9"/>
      </a:hlink>
      <a:folHlink>
        <a:srgbClr val="0097A7"/>
      </a:folHlink>
    </a:clrScheme>
    <a:fontScheme name="Personalizado 1">
      <a:majorFont>
        <a:latin typeface="Releway"/>
        <a:ea typeface=""/>
        <a:cs typeface=""/>
      </a:majorFont>
      <a:minorFont>
        <a:latin typeface="Re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451</Words>
  <Application>Microsoft Office PowerPoint</Application>
  <PresentationFormat>Presentación en pantalla (16:9)</PresentationFormat>
  <Paragraphs>42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Fira Sans Extra Condensed</vt:lpstr>
      <vt:lpstr>Lato</vt:lpstr>
      <vt:lpstr>Arial</vt:lpstr>
      <vt:lpstr>Calibri</vt:lpstr>
      <vt:lpstr>Viga</vt:lpstr>
      <vt:lpstr>Braille Teacher CV by Slidesgo</vt:lpstr>
      <vt:lpstr>Comité Sectorial de Gestión y Desempeño de Ambiente</vt:lpstr>
      <vt:lpstr>1. Verificación del Quórum</vt:lpstr>
      <vt:lpstr>Presentación de PowerPoint</vt:lpstr>
      <vt:lpstr>Presentación de PowerPoint</vt:lpstr>
      <vt:lpstr>Orden del día.</vt:lpstr>
      <vt:lpstr>2. Aprobación orden del día.</vt:lpstr>
      <vt:lpstr>3. Seguimiento compromisos.</vt:lpstr>
      <vt:lpstr>Presentación de PowerPoint</vt:lpstr>
      <vt:lpstr>4. Desarrollo de la sesión</vt:lpstr>
      <vt:lpstr>4.1 Seguimiento metas PDD y presupuesto vigencia 2022 y primer trimestre 2023 SDA – Dirección de Planeación y Sistemas de Información Ambiental</vt:lpstr>
      <vt:lpstr>5. Conclusiones.</vt:lpstr>
      <vt:lpstr>5. Conclusiones.</vt:lpstr>
      <vt:lpstr>6. Varios y Compromisos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Presnetación</dc:title>
  <dc:creator>LEONARDO.GIL</dc:creator>
  <cp:lastModifiedBy>Julio Cesar Palacios Rodriguez</cp:lastModifiedBy>
  <cp:revision>87</cp:revision>
  <dcterms:modified xsi:type="dcterms:W3CDTF">2023-06-23T13:07:29Z</dcterms:modified>
</cp:coreProperties>
</file>