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4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809" r:id="rId1"/>
  </p:sldMasterIdLst>
  <p:notesMasterIdLst>
    <p:notesMasterId r:id="rId34"/>
  </p:notesMasterIdLst>
  <p:sldIdLst>
    <p:sldId id="426" r:id="rId2"/>
    <p:sldId id="429" r:id="rId3"/>
    <p:sldId id="432" r:id="rId4"/>
    <p:sldId id="434" r:id="rId5"/>
    <p:sldId id="435" r:id="rId6"/>
    <p:sldId id="465" r:id="rId7"/>
    <p:sldId id="467" r:id="rId8"/>
    <p:sldId id="468" r:id="rId9"/>
    <p:sldId id="469" r:id="rId10"/>
    <p:sldId id="470" r:id="rId11"/>
    <p:sldId id="476" r:id="rId12"/>
    <p:sldId id="477" r:id="rId13"/>
    <p:sldId id="478" r:id="rId14"/>
    <p:sldId id="481" r:id="rId15"/>
    <p:sldId id="437" r:id="rId16"/>
    <p:sldId id="438" r:id="rId17"/>
    <p:sldId id="439" r:id="rId18"/>
    <p:sldId id="441" r:id="rId19"/>
    <p:sldId id="444" r:id="rId20"/>
    <p:sldId id="446" r:id="rId21"/>
    <p:sldId id="447" r:id="rId22"/>
    <p:sldId id="448" r:id="rId23"/>
    <p:sldId id="450" r:id="rId24"/>
    <p:sldId id="451" r:id="rId25"/>
    <p:sldId id="452" r:id="rId26"/>
    <p:sldId id="453" r:id="rId27"/>
    <p:sldId id="455" r:id="rId28"/>
    <p:sldId id="457" r:id="rId29"/>
    <p:sldId id="486" r:id="rId30"/>
    <p:sldId id="487" r:id="rId31"/>
    <p:sldId id="488" r:id="rId32"/>
    <p:sldId id="490" r:id="rId33"/>
  </p:sldIdLst>
  <p:sldSz cx="9720263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0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BB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0982F2F-F80E-40AE-BEFE-34952F1EF872}">
  <a:tblStyle styleId="{00982F2F-F80E-40AE-BEFE-34952F1EF872}" styleName="Table_0"/>
  <a:tblStyle styleId="{A22D85C5-BBC1-47E7-A399-1D5EA824E3D6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FF3E9"/>
          </a:solidFill>
        </a:fill>
      </a:tcStyle>
    </a:wholeTbl>
    <a:band1H>
      <a:tcStyle>
        <a:tcBdr/>
        <a:fill>
          <a:solidFill>
            <a:srgbClr val="DEE7D0"/>
          </a:solidFill>
        </a:fill>
      </a:tcStyle>
    </a:band1H>
    <a:band1V>
      <a:tcStyle>
        <a:tcBdr/>
        <a:fill>
          <a:solidFill>
            <a:srgbClr val="DEE7D0"/>
          </a:solidFill>
        </a:fill>
      </a:tcStyle>
    </a:band1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301B821-A1FF-4177-AEE7-76D212191A09}" styleName="Estilo medio 1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Estilo claro 2 - Acento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3945" autoAdjust="0"/>
  </p:normalViewPr>
  <p:slideViewPr>
    <p:cSldViewPr snapToGrid="0">
      <p:cViewPr varScale="1">
        <p:scale>
          <a:sx n="73" d="100"/>
          <a:sy n="73" d="100"/>
        </p:scale>
        <p:origin x="1188" y="72"/>
      </p:cViewPr>
      <p:guideLst>
        <p:guide orient="horz" pos="2160"/>
        <p:guide pos="306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pivotSource>
    <c:name>[MATRIZ NORMATIVA ECOCONDUCCION V actualizada .xls]graficos1!Tabla dinámica2</c:name>
    <c:fmtId val="-1"/>
  </c:pivotSource>
  <c:chart>
    <c:autoTitleDeleted val="0"/>
    <c:pivotFmts>
      <c:pivotFmt>
        <c:idx val="0"/>
        <c:marker>
          <c:symbol val="none"/>
        </c:marker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  <c:pivotFmt>
        <c:idx val="3"/>
        <c:marker>
          <c:symbol val="none"/>
        </c:marker>
      </c:pivotFmt>
      <c:pivotFmt>
        <c:idx val="4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s-CO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marker>
          <c:symbol val="none"/>
        </c:marker>
      </c:pivotFmt>
      <c:pivotFmt>
        <c:idx val="6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s-CO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marker>
          <c:symbol val="none"/>
        </c:marker>
      </c:pivotFmt>
      <c:pivotFmt>
        <c:idx val="8"/>
      </c:pivotFmt>
      <c:pivotFmt>
        <c:idx val="9"/>
      </c:pivotFmt>
      <c:pivotFmt>
        <c:idx val="10"/>
      </c:pivotFmt>
      <c:pivotFmt>
        <c:idx val="11"/>
      </c:pivotFmt>
      <c:pivotFmt>
        <c:idx val="12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s-CO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s-CO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4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s-CO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5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s-CO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6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s-CO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7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s-CO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8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s-CO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9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s-CO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0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s-CO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1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s-CO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2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s-CO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3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s-CO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4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s-CO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5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s-CO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graficos1!$B$2:$B$3</c:f>
              <c:strCache>
                <c:ptCount val="1"/>
                <c:pt idx="0">
                  <c:v>ACUERDO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graficos1!$A$4:$A$22</c:f>
              <c:strCache>
                <c:ptCount val="18"/>
                <c:pt idx="0">
                  <c:v>1989</c:v>
                </c:pt>
                <c:pt idx="1">
                  <c:v>1993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</c:strCache>
            </c:strRef>
          </c:cat>
          <c:val>
            <c:numRef>
              <c:f>graficos1!$B$4:$B$22</c:f>
              <c:numCache>
                <c:formatCode>General</c:formatCode>
                <c:ptCount val="18"/>
                <c:pt idx="7">
                  <c:v>1</c:v>
                </c:pt>
                <c:pt idx="9">
                  <c:v>1</c:v>
                </c:pt>
                <c:pt idx="17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38B-432C-8C6C-0967FD007690}"/>
            </c:ext>
          </c:extLst>
        </c:ser>
        <c:ser>
          <c:idx val="1"/>
          <c:order val="1"/>
          <c:tx>
            <c:strRef>
              <c:f>graficos1!$C$2:$C$3</c:f>
              <c:strCache>
                <c:ptCount val="1"/>
                <c:pt idx="0">
                  <c:v>CONPES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graficos1!$A$4:$A$22</c:f>
              <c:strCache>
                <c:ptCount val="18"/>
                <c:pt idx="0">
                  <c:v>1989</c:v>
                </c:pt>
                <c:pt idx="1">
                  <c:v>1993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</c:strCache>
            </c:strRef>
          </c:cat>
          <c:val>
            <c:numRef>
              <c:f>graficos1!$C$4:$C$22</c:f>
              <c:numCache>
                <c:formatCode>General</c:formatCode>
                <c:ptCount val="18"/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1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38B-432C-8C6C-0967FD007690}"/>
            </c:ext>
          </c:extLst>
        </c:ser>
        <c:ser>
          <c:idx val="2"/>
          <c:order val="2"/>
          <c:tx>
            <c:strRef>
              <c:f>graficos1!$D$2:$D$3</c:f>
              <c:strCache>
                <c:ptCount val="1"/>
                <c:pt idx="0">
                  <c:v>DECRETO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graficos1!$A$4:$A$22</c:f>
              <c:strCache>
                <c:ptCount val="18"/>
                <c:pt idx="0">
                  <c:v>1989</c:v>
                </c:pt>
                <c:pt idx="1">
                  <c:v>1993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</c:strCache>
            </c:strRef>
          </c:cat>
          <c:val>
            <c:numRef>
              <c:f>graficos1!$D$4:$D$22</c:f>
              <c:numCache>
                <c:formatCode>General</c:formatCode>
                <c:ptCount val="18"/>
                <c:pt idx="2">
                  <c:v>1</c:v>
                </c:pt>
                <c:pt idx="5">
                  <c:v>1</c:v>
                </c:pt>
                <c:pt idx="7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3</c:v>
                </c:pt>
                <c:pt idx="12">
                  <c:v>1</c:v>
                </c:pt>
                <c:pt idx="13">
                  <c:v>2</c:v>
                </c:pt>
                <c:pt idx="15">
                  <c:v>1</c:v>
                </c:pt>
                <c:pt idx="16">
                  <c:v>1</c:v>
                </c:pt>
                <c:pt idx="17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38B-432C-8C6C-0967FD007690}"/>
            </c:ext>
          </c:extLst>
        </c:ser>
        <c:ser>
          <c:idx val="3"/>
          <c:order val="3"/>
          <c:tx>
            <c:strRef>
              <c:f>graficos1!$E$2:$E$3</c:f>
              <c:strCache>
                <c:ptCount val="1"/>
                <c:pt idx="0">
                  <c:v>DIRECTIVA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graficos1!$A$4:$A$22</c:f>
              <c:strCache>
                <c:ptCount val="18"/>
                <c:pt idx="0">
                  <c:v>1989</c:v>
                </c:pt>
                <c:pt idx="1">
                  <c:v>1993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</c:strCache>
            </c:strRef>
          </c:cat>
          <c:val>
            <c:numRef>
              <c:f>graficos1!$E$4:$E$22</c:f>
              <c:numCache>
                <c:formatCode>General</c:formatCode>
                <c:ptCount val="18"/>
                <c:pt idx="16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38B-432C-8C6C-0967FD007690}"/>
            </c:ext>
          </c:extLst>
        </c:ser>
        <c:ser>
          <c:idx val="4"/>
          <c:order val="4"/>
          <c:tx>
            <c:strRef>
              <c:f>graficos1!$F$2:$F$3</c:f>
              <c:strCache>
                <c:ptCount val="1"/>
                <c:pt idx="0">
                  <c:v>LEY 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graficos1!$A$4:$A$22</c:f>
              <c:strCache>
                <c:ptCount val="18"/>
                <c:pt idx="0">
                  <c:v>1989</c:v>
                </c:pt>
                <c:pt idx="1">
                  <c:v>1993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</c:strCache>
            </c:strRef>
          </c:cat>
          <c:val>
            <c:numRef>
              <c:f>graficos1!$F$4:$F$22</c:f>
              <c:numCache>
                <c:formatCode>General</c:formatCode>
                <c:ptCount val="1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7">
                  <c:v>1</c:v>
                </c:pt>
                <c:pt idx="8">
                  <c:v>1</c:v>
                </c:pt>
                <c:pt idx="11">
                  <c:v>2</c:v>
                </c:pt>
                <c:pt idx="12">
                  <c:v>1</c:v>
                </c:pt>
                <c:pt idx="13">
                  <c:v>1</c:v>
                </c:pt>
                <c:pt idx="15">
                  <c:v>1</c:v>
                </c:pt>
                <c:pt idx="17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38B-432C-8C6C-0967FD007690}"/>
            </c:ext>
          </c:extLst>
        </c:ser>
        <c:ser>
          <c:idx val="5"/>
          <c:order val="5"/>
          <c:tx>
            <c:strRef>
              <c:f>graficos1!$G$2:$G$3</c:f>
              <c:strCache>
                <c:ptCount val="1"/>
                <c:pt idx="0">
                  <c:v>NORMA TÉCNICA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graficos1!$A$4:$A$22</c:f>
              <c:strCache>
                <c:ptCount val="18"/>
                <c:pt idx="0">
                  <c:v>1989</c:v>
                </c:pt>
                <c:pt idx="1">
                  <c:v>1993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</c:strCache>
            </c:strRef>
          </c:cat>
          <c:val>
            <c:numRef>
              <c:f>graficos1!$G$4:$G$22</c:f>
              <c:numCache>
                <c:formatCode>General</c:formatCode>
                <c:ptCount val="18"/>
                <c:pt idx="1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38B-432C-8C6C-0967FD007690}"/>
            </c:ext>
          </c:extLst>
        </c:ser>
        <c:ser>
          <c:idx val="6"/>
          <c:order val="6"/>
          <c:tx>
            <c:strRef>
              <c:f>graficos1!$H$2:$H$3</c:f>
              <c:strCache>
                <c:ptCount val="1"/>
                <c:pt idx="0">
                  <c:v>RESOLUCIÓN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graficos1!$A$4:$A$22</c:f>
              <c:strCache>
                <c:ptCount val="18"/>
                <c:pt idx="0">
                  <c:v>1989</c:v>
                </c:pt>
                <c:pt idx="1">
                  <c:v>1993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</c:strCache>
            </c:strRef>
          </c:cat>
          <c:val>
            <c:numRef>
              <c:f>graficos1!$H$4:$H$22</c:f>
              <c:numCache>
                <c:formatCode>General</c:formatCode>
                <c:ptCount val="18"/>
                <c:pt idx="5">
                  <c:v>1</c:v>
                </c:pt>
                <c:pt idx="7">
                  <c:v>1</c:v>
                </c:pt>
                <c:pt idx="12">
                  <c:v>1</c:v>
                </c:pt>
                <c:pt idx="13">
                  <c:v>2</c:v>
                </c:pt>
                <c:pt idx="14">
                  <c:v>2</c:v>
                </c:pt>
                <c:pt idx="16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38B-432C-8C6C-0967FD0076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7623168"/>
        <c:axId val="67764224"/>
      </c:barChart>
      <c:catAx>
        <c:axId val="676231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67764224"/>
        <c:crosses val="autoZero"/>
        <c:auto val="1"/>
        <c:lblAlgn val="ctr"/>
        <c:lblOffset val="100"/>
        <c:noMultiLvlLbl val="0"/>
      </c:catAx>
      <c:valAx>
        <c:axId val="67764224"/>
        <c:scaling>
          <c:orientation val="minMax"/>
          <c:max val="5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67623168"/>
        <c:crosses val="autoZero"/>
        <c:crossBetween val="between"/>
        <c:majorUnit val="1"/>
      </c:valAx>
    </c:plotArea>
    <c:legend>
      <c:legendPos val="b"/>
      <c:layout/>
      <c:overlay val="0"/>
    </c:legend>
    <c:plotVisOnly val="1"/>
    <c:dispBlanksAs val="gap"/>
    <c:showDLblsOverMax val="0"/>
  </c:chart>
  <c:externalData r:id="rId2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</c:extLst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728145-8F53-4B95-B73D-89ADA1311875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3D2523D1-5F50-4F4F-8C7F-1EC37915BB7F}">
      <dgm:prSet phldrT="[Texto]"/>
      <dgm:spPr/>
      <dgm:t>
        <a:bodyPr/>
        <a:lstStyle/>
        <a:p>
          <a:r>
            <a:rPr lang="es-ES" dirty="0"/>
            <a:t>Definición de la eco-conducción </a:t>
          </a:r>
        </a:p>
      </dgm:t>
    </dgm:pt>
    <dgm:pt modelId="{6D279203-AD48-4BD3-933F-1D6A4E773545}" type="parTrans" cxnId="{E7C2E109-2125-4641-AFE7-B95734EEF7CC}">
      <dgm:prSet/>
      <dgm:spPr/>
      <dgm:t>
        <a:bodyPr/>
        <a:lstStyle/>
        <a:p>
          <a:endParaRPr lang="es-ES"/>
        </a:p>
      </dgm:t>
    </dgm:pt>
    <dgm:pt modelId="{91462123-D4F0-4EC9-B7BE-A0A058012920}" type="sibTrans" cxnId="{E7C2E109-2125-4641-AFE7-B95734EEF7CC}">
      <dgm:prSet/>
      <dgm:spPr/>
      <dgm:t>
        <a:bodyPr/>
        <a:lstStyle/>
        <a:p>
          <a:endParaRPr lang="es-ES"/>
        </a:p>
      </dgm:t>
    </dgm:pt>
    <dgm:pt modelId="{1E1299DC-BEE6-4624-A7B7-4E4C8396BBB3}">
      <dgm:prSet phldrT="[Texto]"/>
      <dgm:spPr/>
      <dgm:t>
        <a:bodyPr/>
        <a:lstStyle/>
        <a:p>
          <a:r>
            <a:rPr lang="es-ES" dirty="0"/>
            <a:t>Definiciones según varios autores</a:t>
          </a:r>
        </a:p>
      </dgm:t>
    </dgm:pt>
    <dgm:pt modelId="{A5DE90E3-8466-411E-A83F-9580B6931383}" type="parTrans" cxnId="{F0BB6016-EC80-4443-9701-AFB44A18F459}">
      <dgm:prSet/>
      <dgm:spPr/>
      <dgm:t>
        <a:bodyPr/>
        <a:lstStyle/>
        <a:p>
          <a:endParaRPr lang="es-ES"/>
        </a:p>
      </dgm:t>
    </dgm:pt>
    <dgm:pt modelId="{BF6D8E52-CF3E-423A-9E22-52FADABF1312}" type="sibTrans" cxnId="{F0BB6016-EC80-4443-9701-AFB44A18F459}">
      <dgm:prSet/>
      <dgm:spPr/>
      <dgm:t>
        <a:bodyPr/>
        <a:lstStyle/>
        <a:p>
          <a:endParaRPr lang="es-ES"/>
        </a:p>
      </dgm:t>
    </dgm:pt>
    <dgm:pt modelId="{C6C3DF22-9A83-4927-BA1F-0E6921C08C6F}" type="pres">
      <dgm:prSet presAssocID="{22728145-8F53-4B95-B73D-89ADA131187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FFC5CE8D-A7AC-4139-8710-664E1C78E81D}" type="pres">
      <dgm:prSet presAssocID="{3D2523D1-5F50-4F4F-8C7F-1EC37915BB7F}" presName="linNode" presStyleCnt="0"/>
      <dgm:spPr/>
    </dgm:pt>
    <dgm:pt modelId="{DEA9ADA7-9AE5-4002-81BB-803C184CB122}" type="pres">
      <dgm:prSet presAssocID="{3D2523D1-5F50-4F4F-8C7F-1EC37915BB7F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911797C-11D8-4293-B688-633F0AF9EB11}" type="pres">
      <dgm:prSet presAssocID="{3D2523D1-5F50-4F4F-8C7F-1EC37915BB7F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E7C2E109-2125-4641-AFE7-B95734EEF7CC}" srcId="{22728145-8F53-4B95-B73D-89ADA1311875}" destId="{3D2523D1-5F50-4F4F-8C7F-1EC37915BB7F}" srcOrd="0" destOrd="0" parTransId="{6D279203-AD48-4BD3-933F-1D6A4E773545}" sibTransId="{91462123-D4F0-4EC9-B7BE-A0A058012920}"/>
    <dgm:cxn modelId="{908B2975-02E1-4DB1-A8BB-A891494F7F66}" type="presOf" srcId="{1E1299DC-BEE6-4624-A7B7-4E4C8396BBB3}" destId="{0911797C-11D8-4293-B688-633F0AF9EB11}" srcOrd="0" destOrd="0" presId="urn:microsoft.com/office/officeart/2005/8/layout/vList5"/>
    <dgm:cxn modelId="{FCDFEDF7-2A10-4321-88D0-9005E197EE97}" type="presOf" srcId="{3D2523D1-5F50-4F4F-8C7F-1EC37915BB7F}" destId="{DEA9ADA7-9AE5-4002-81BB-803C184CB122}" srcOrd="0" destOrd="0" presId="urn:microsoft.com/office/officeart/2005/8/layout/vList5"/>
    <dgm:cxn modelId="{FD555596-DC9D-403B-9489-18B342A3674C}" type="presOf" srcId="{22728145-8F53-4B95-B73D-89ADA1311875}" destId="{C6C3DF22-9A83-4927-BA1F-0E6921C08C6F}" srcOrd="0" destOrd="0" presId="urn:microsoft.com/office/officeart/2005/8/layout/vList5"/>
    <dgm:cxn modelId="{F0BB6016-EC80-4443-9701-AFB44A18F459}" srcId="{3D2523D1-5F50-4F4F-8C7F-1EC37915BB7F}" destId="{1E1299DC-BEE6-4624-A7B7-4E4C8396BBB3}" srcOrd="0" destOrd="0" parTransId="{A5DE90E3-8466-411E-A83F-9580B6931383}" sibTransId="{BF6D8E52-CF3E-423A-9E22-52FADABF1312}"/>
    <dgm:cxn modelId="{AA93215B-C546-49BA-88E7-DD883C37E39E}" type="presParOf" srcId="{C6C3DF22-9A83-4927-BA1F-0E6921C08C6F}" destId="{FFC5CE8D-A7AC-4139-8710-664E1C78E81D}" srcOrd="0" destOrd="0" presId="urn:microsoft.com/office/officeart/2005/8/layout/vList5"/>
    <dgm:cxn modelId="{94D9A572-63AD-412A-8B9D-6FDFA49FED3B}" type="presParOf" srcId="{FFC5CE8D-A7AC-4139-8710-664E1C78E81D}" destId="{DEA9ADA7-9AE5-4002-81BB-803C184CB122}" srcOrd="0" destOrd="0" presId="urn:microsoft.com/office/officeart/2005/8/layout/vList5"/>
    <dgm:cxn modelId="{47ECC67B-D2C1-48A7-A5A2-0AB0DF77F623}" type="presParOf" srcId="{FFC5CE8D-A7AC-4139-8710-664E1C78E81D}" destId="{0911797C-11D8-4293-B688-633F0AF9EB1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D2F52A7-BBAA-4D26-9903-E1F0E4B890D3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ES"/>
        </a:p>
      </dgm:t>
    </dgm:pt>
    <dgm:pt modelId="{B66106A7-D724-4617-810C-4282755D5132}">
      <dgm:prSet phldrT="[Texto]"/>
      <dgm:spPr/>
      <dgm:t>
        <a:bodyPr/>
        <a:lstStyle/>
        <a:p>
          <a:r>
            <a:rPr lang="es-ES" dirty="0"/>
            <a:t>Propuesta y estructuración de la política</a:t>
          </a:r>
        </a:p>
      </dgm:t>
    </dgm:pt>
    <dgm:pt modelId="{5A10E605-A2F2-4600-AC2B-ED992D5A24B3}" type="parTrans" cxnId="{B2E5CE06-D2D2-483C-BBB8-6F4CD579316A}">
      <dgm:prSet/>
      <dgm:spPr/>
      <dgm:t>
        <a:bodyPr/>
        <a:lstStyle/>
        <a:p>
          <a:endParaRPr lang="es-ES"/>
        </a:p>
      </dgm:t>
    </dgm:pt>
    <dgm:pt modelId="{6ADEA02F-B7C4-4075-ABAB-DC7D1ADA9FEC}" type="sibTrans" cxnId="{B2E5CE06-D2D2-483C-BBB8-6F4CD579316A}">
      <dgm:prSet/>
      <dgm:spPr/>
      <dgm:t>
        <a:bodyPr/>
        <a:lstStyle/>
        <a:p>
          <a:endParaRPr lang="es-ES"/>
        </a:p>
      </dgm:t>
    </dgm:pt>
    <dgm:pt modelId="{FEB1510A-8123-43F4-B1A0-28754EF80A85}">
      <dgm:prSet phldrT="[Texto]"/>
      <dgm:spPr/>
      <dgm:t>
        <a:bodyPr/>
        <a:lstStyle/>
        <a:p>
          <a:r>
            <a:rPr lang="es-ES" dirty="0"/>
            <a:t>Diagnóstico e identificación de factores estratégicos</a:t>
          </a:r>
        </a:p>
      </dgm:t>
    </dgm:pt>
    <dgm:pt modelId="{6FC35DDE-D777-48D6-AF35-93089387CDFF}" type="parTrans" cxnId="{CD35F960-A067-4B3A-871D-F83D00624250}">
      <dgm:prSet/>
      <dgm:spPr/>
      <dgm:t>
        <a:bodyPr/>
        <a:lstStyle/>
        <a:p>
          <a:endParaRPr lang="es-ES"/>
        </a:p>
      </dgm:t>
    </dgm:pt>
    <dgm:pt modelId="{59F189B7-9242-4388-A202-E78410A431A9}" type="sibTrans" cxnId="{CD35F960-A067-4B3A-871D-F83D00624250}">
      <dgm:prSet/>
      <dgm:spPr/>
      <dgm:t>
        <a:bodyPr/>
        <a:lstStyle/>
        <a:p>
          <a:endParaRPr lang="es-ES"/>
        </a:p>
      </dgm:t>
    </dgm:pt>
    <dgm:pt modelId="{352AE6BD-8C7D-404A-9DDF-CCFADE25F3E7}">
      <dgm:prSet phldrT="[Texto]"/>
      <dgm:spPr/>
      <dgm:t>
        <a:bodyPr/>
        <a:lstStyle/>
        <a:p>
          <a:r>
            <a:rPr lang="es-ES" dirty="0"/>
            <a:t>Formulación - Plan de acción</a:t>
          </a:r>
        </a:p>
      </dgm:t>
    </dgm:pt>
    <dgm:pt modelId="{A8AE3905-659F-45EF-AC20-B9BE1EDEC67C}" type="parTrans" cxnId="{1865C43E-99C4-47CD-95D4-1E2254C74BB5}">
      <dgm:prSet/>
      <dgm:spPr/>
      <dgm:t>
        <a:bodyPr/>
        <a:lstStyle/>
        <a:p>
          <a:endParaRPr lang="es-ES"/>
        </a:p>
      </dgm:t>
    </dgm:pt>
    <dgm:pt modelId="{540E20BE-A677-467F-8748-9D5E8D1B28BA}" type="sibTrans" cxnId="{1865C43E-99C4-47CD-95D4-1E2254C74BB5}">
      <dgm:prSet/>
      <dgm:spPr/>
      <dgm:t>
        <a:bodyPr/>
        <a:lstStyle/>
        <a:p>
          <a:endParaRPr lang="es-ES"/>
        </a:p>
      </dgm:t>
    </dgm:pt>
    <dgm:pt modelId="{E7BA2DD7-ED18-4F94-B63D-49F575395592}">
      <dgm:prSet phldrT="[Texto]"/>
      <dgm:spPr/>
      <dgm:t>
        <a:bodyPr/>
        <a:lstStyle/>
        <a:p>
          <a:r>
            <a:rPr lang="es-ES" dirty="0"/>
            <a:t>Documento CONPES D.C.</a:t>
          </a:r>
        </a:p>
      </dgm:t>
    </dgm:pt>
    <dgm:pt modelId="{11208DAB-94E1-445D-89A9-329DD4151A0A}" type="parTrans" cxnId="{249710C9-3902-40E9-991A-27404AD85319}">
      <dgm:prSet/>
      <dgm:spPr/>
      <dgm:t>
        <a:bodyPr/>
        <a:lstStyle/>
        <a:p>
          <a:endParaRPr lang="es-ES"/>
        </a:p>
      </dgm:t>
    </dgm:pt>
    <dgm:pt modelId="{E07A6265-7502-431C-8BEC-41E84669340E}" type="sibTrans" cxnId="{249710C9-3902-40E9-991A-27404AD85319}">
      <dgm:prSet/>
      <dgm:spPr/>
      <dgm:t>
        <a:bodyPr/>
        <a:lstStyle/>
        <a:p>
          <a:endParaRPr lang="es-ES"/>
        </a:p>
      </dgm:t>
    </dgm:pt>
    <dgm:pt modelId="{2BD0A64C-9B9D-463C-B44D-578675A5F489}" type="pres">
      <dgm:prSet presAssocID="{ED2F52A7-BBAA-4D26-9903-E1F0E4B890D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s-ES"/>
        </a:p>
      </dgm:t>
    </dgm:pt>
    <dgm:pt modelId="{654133EF-4D44-47D8-BA30-19C5BC39CAAB}" type="pres">
      <dgm:prSet presAssocID="{ED2F52A7-BBAA-4D26-9903-E1F0E4B890D3}" presName="Name1" presStyleCnt="0"/>
      <dgm:spPr/>
    </dgm:pt>
    <dgm:pt modelId="{1F65E1A9-67D0-4327-84D4-B4A022C79B08}" type="pres">
      <dgm:prSet presAssocID="{ED2F52A7-BBAA-4D26-9903-E1F0E4B890D3}" presName="cycle" presStyleCnt="0"/>
      <dgm:spPr/>
    </dgm:pt>
    <dgm:pt modelId="{E845699B-68AD-4823-849B-08AE7F90EC2D}" type="pres">
      <dgm:prSet presAssocID="{ED2F52A7-BBAA-4D26-9903-E1F0E4B890D3}" presName="srcNode" presStyleLbl="node1" presStyleIdx="0" presStyleCnt="4"/>
      <dgm:spPr/>
    </dgm:pt>
    <dgm:pt modelId="{81B9A544-BC22-4FB8-8AC8-E81091CBF59C}" type="pres">
      <dgm:prSet presAssocID="{ED2F52A7-BBAA-4D26-9903-E1F0E4B890D3}" presName="conn" presStyleLbl="parChTrans1D2" presStyleIdx="0" presStyleCnt="1"/>
      <dgm:spPr/>
      <dgm:t>
        <a:bodyPr/>
        <a:lstStyle/>
        <a:p>
          <a:endParaRPr lang="es-ES"/>
        </a:p>
      </dgm:t>
    </dgm:pt>
    <dgm:pt modelId="{861EFD31-0412-4096-9CC9-B5A8DF75F6B4}" type="pres">
      <dgm:prSet presAssocID="{ED2F52A7-BBAA-4D26-9903-E1F0E4B890D3}" presName="extraNode" presStyleLbl="node1" presStyleIdx="0" presStyleCnt="4"/>
      <dgm:spPr/>
    </dgm:pt>
    <dgm:pt modelId="{72A3C753-456A-48C5-8685-A36AEDE23A95}" type="pres">
      <dgm:prSet presAssocID="{ED2F52A7-BBAA-4D26-9903-E1F0E4B890D3}" presName="dstNode" presStyleLbl="node1" presStyleIdx="0" presStyleCnt="4"/>
      <dgm:spPr/>
    </dgm:pt>
    <dgm:pt modelId="{386A83F3-439B-4D5D-9BF0-59D407FC2F6B}" type="pres">
      <dgm:prSet presAssocID="{B66106A7-D724-4617-810C-4282755D5132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7E83BDB-AC83-4CAF-8D70-15A98BE38999}" type="pres">
      <dgm:prSet presAssocID="{B66106A7-D724-4617-810C-4282755D5132}" presName="accent_1" presStyleCnt="0"/>
      <dgm:spPr/>
    </dgm:pt>
    <dgm:pt modelId="{69131D19-4C86-4358-94B7-2DF42902DD64}" type="pres">
      <dgm:prSet presAssocID="{B66106A7-D724-4617-810C-4282755D5132}" presName="accentRepeatNode" presStyleLbl="solidFgAcc1" presStyleIdx="0" presStyleCnt="4"/>
      <dgm:spPr/>
    </dgm:pt>
    <dgm:pt modelId="{2B1DCAC6-E8D8-425E-BAC0-E3EACA3039F9}" type="pres">
      <dgm:prSet presAssocID="{FEB1510A-8123-43F4-B1A0-28754EF80A85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5B92631-9B8C-4080-899C-D627A52EAACD}" type="pres">
      <dgm:prSet presAssocID="{FEB1510A-8123-43F4-B1A0-28754EF80A85}" presName="accent_2" presStyleCnt="0"/>
      <dgm:spPr/>
    </dgm:pt>
    <dgm:pt modelId="{96D750EF-BE32-418F-B2C6-61FEA3D2F95A}" type="pres">
      <dgm:prSet presAssocID="{FEB1510A-8123-43F4-B1A0-28754EF80A85}" presName="accentRepeatNode" presStyleLbl="solidFgAcc1" presStyleIdx="1" presStyleCnt="4"/>
      <dgm:spPr/>
    </dgm:pt>
    <dgm:pt modelId="{534CA0F1-43E2-4841-B68D-B0F6042A86C1}" type="pres">
      <dgm:prSet presAssocID="{352AE6BD-8C7D-404A-9DDF-CCFADE25F3E7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5C39953-F715-4296-B6EB-E6A33F7CAF11}" type="pres">
      <dgm:prSet presAssocID="{352AE6BD-8C7D-404A-9DDF-CCFADE25F3E7}" presName="accent_3" presStyleCnt="0"/>
      <dgm:spPr/>
    </dgm:pt>
    <dgm:pt modelId="{7BBCE7CC-6F4E-41EB-8B12-62262B3F9AAB}" type="pres">
      <dgm:prSet presAssocID="{352AE6BD-8C7D-404A-9DDF-CCFADE25F3E7}" presName="accentRepeatNode" presStyleLbl="solidFgAcc1" presStyleIdx="2" presStyleCnt="4"/>
      <dgm:spPr/>
    </dgm:pt>
    <dgm:pt modelId="{701EAEC1-9A6A-4B64-B8AB-6554A3EA7FBE}" type="pres">
      <dgm:prSet presAssocID="{E7BA2DD7-ED18-4F94-B63D-49F575395592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7C5CC1D-5598-4DFC-B61D-617A517AD8D1}" type="pres">
      <dgm:prSet presAssocID="{E7BA2DD7-ED18-4F94-B63D-49F575395592}" presName="accent_4" presStyleCnt="0"/>
      <dgm:spPr/>
    </dgm:pt>
    <dgm:pt modelId="{52608743-6876-451F-9FD7-F73280040B1E}" type="pres">
      <dgm:prSet presAssocID="{E7BA2DD7-ED18-4F94-B63D-49F575395592}" presName="accentRepeatNode" presStyleLbl="solidFgAcc1" presStyleIdx="3" presStyleCnt="4"/>
      <dgm:spPr/>
    </dgm:pt>
  </dgm:ptLst>
  <dgm:cxnLst>
    <dgm:cxn modelId="{1865C43E-99C4-47CD-95D4-1E2254C74BB5}" srcId="{ED2F52A7-BBAA-4D26-9903-E1F0E4B890D3}" destId="{352AE6BD-8C7D-404A-9DDF-CCFADE25F3E7}" srcOrd="2" destOrd="0" parTransId="{A8AE3905-659F-45EF-AC20-B9BE1EDEC67C}" sibTransId="{540E20BE-A677-467F-8748-9D5E8D1B28BA}"/>
    <dgm:cxn modelId="{8409FC2F-8C8D-450E-B40E-5E1B2011DB01}" type="presOf" srcId="{E7BA2DD7-ED18-4F94-B63D-49F575395592}" destId="{701EAEC1-9A6A-4B64-B8AB-6554A3EA7FBE}" srcOrd="0" destOrd="0" presId="urn:microsoft.com/office/officeart/2008/layout/VerticalCurvedList"/>
    <dgm:cxn modelId="{22C8A4E0-4AD5-40E0-9523-CB6EE17E9852}" type="presOf" srcId="{352AE6BD-8C7D-404A-9DDF-CCFADE25F3E7}" destId="{534CA0F1-43E2-4841-B68D-B0F6042A86C1}" srcOrd="0" destOrd="0" presId="urn:microsoft.com/office/officeart/2008/layout/VerticalCurvedList"/>
    <dgm:cxn modelId="{9AE803C6-687C-430B-806B-706723363BA4}" type="presOf" srcId="{FEB1510A-8123-43F4-B1A0-28754EF80A85}" destId="{2B1DCAC6-E8D8-425E-BAC0-E3EACA3039F9}" srcOrd="0" destOrd="0" presId="urn:microsoft.com/office/officeart/2008/layout/VerticalCurvedList"/>
    <dgm:cxn modelId="{F74F8774-0C02-408D-86F5-48AF70392E2B}" type="presOf" srcId="{ED2F52A7-BBAA-4D26-9903-E1F0E4B890D3}" destId="{2BD0A64C-9B9D-463C-B44D-578675A5F489}" srcOrd="0" destOrd="0" presId="urn:microsoft.com/office/officeart/2008/layout/VerticalCurvedList"/>
    <dgm:cxn modelId="{4E53FDBF-3014-4B37-BDBC-836641D8D625}" type="presOf" srcId="{B66106A7-D724-4617-810C-4282755D5132}" destId="{386A83F3-439B-4D5D-9BF0-59D407FC2F6B}" srcOrd="0" destOrd="0" presId="urn:microsoft.com/office/officeart/2008/layout/VerticalCurvedList"/>
    <dgm:cxn modelId="{249710C9-3902-40E9-991A-27404AD85319}" srcId="{ED2F52A7-BBAA-4D26-9903-E1F0E4B890D3}" destId="{E7BA2DD7-ED18-4F94-B63D-49F575395592}" srcOrd="3" destOrd="0" parTransId="{11208DAB-94E1-445D-89A9-329DD4151A0A}" sibTransId="{E07A6265-7502-431C-8BEC-41E84669340E}"/>
    <dgm:cxn modelId="{41E7BDCD-CCE7-41C2-928E-B2AC1A0D7F93}" type="presOf" srcId="{6ADEA02F-B7C4-4075-ABAB-DC7D1ADA9FEC}" destId="{81B9A544-BC22-4FB8-8AC8-E81091CBF59C}" srcOrd="0" destOrd="0" presId="urn:microsoft.com/office/officeart/2008/layout/VerticalCurvedList"/>
    <dgm:cxn modelId="{B2E5CE06-D2D2-483C-BBB8-6F4CD579316A}" srcId="{ED2F52A7-BBAA-4D26-9903-E1F0E4B890D3}" destId="{B66106A7-D724-4617-810C-4282755D5132}" srcOrd="0" destOrd="0" parTransId="{5A10E605-A2F2-4600-AC2B-ED992D5A24B3}" sibTransId="{6ADEA02F-B7C4-4075-ABAB-DC7D1ADA9FEC}"/>
    <dgm:cxn modelId="{CD35F960-A067-4B3A-871D-F83D00624250}" srcId="{ED2F52A7-BBAA-4D26-9903-E1F0E4B890D3}" destId="{FEB1510A-8123-43F4-B1A0-28754EF80A85}" srcOrd="1" destOrd="0" parTransId="{6FC35DDE-D777-48D6-AF35-93089387CDFF}" sibTransId="{59F189B7-9242-4388-A202-E78410A431A9}"/>
    <dgm:cxn modelId="{4615E36A-DBDF-4DFF-AFB2-FEAD91C03B4C}" type="presParOf" srcId="{2BD0A64C-9B9D-463C-B44D-578675A5F489}" destId="{654133EF-4D44-47D8-BA30-19C5BC39CAAB}" srcOrd="0" destOrd="0" presId="urn:microsoft.com/office/officeart/2008/layout/VerticalCurvedList"/>
    <dgm:cxn modelId="{58741AE0-4B61-4891-BE6F-15B4AC270F08}" type="presParOf" srcId="{654133EF-4D44-47D8-BA30-19C5BC39CAAB}" destId="{1F65E1A9-67D0-4327-84D4-B4A022C79B08}" srcOrd="0" destOrd="0" presId="urn:microsoft.com/office/officeart/2008/layout/VerticalCurvedList"/>
    <dgm:cxn modelId="{FFE8343C-A1F7-41FC-BE98-3BF0963E0EAF}" type="presParOf" srcId="{1F65E1A9-67D0-4327-84D4-B4A022C79B08}" destId="{E845699B-68AD-4823-849B-08AE7F90EC2D}" srcOrd="0" destOrd="0" presId="urn:microsoft.com/office/officeart/2008/layout/VerticalCurvedList"/>
    <dgm:cxn modelId="{F1B134E8-3280-4789-82C0-74B174503F3A}" type="presParOf" srcId="{1F65E1A9-67D0-4327-84D4-B4A022C79B08}" destId="{81B9A544-BC22-4FB8-8AC8-E81091CBF59C}" srcOrd="1" destOrd="0" presId="urn:microsoft.com/office/officeart/2008/layout/VerticalCurvedList"/>
    <dgm:cxn modelId="{BE9D5357-FBF5-4FEF-8F46-7CA51E873D95}" type="presParOf" srcId="{1F65E1A9-67D0-4327-84D4-B4A022C79B08}" destId="{861EFD31-0412-4096-9CC9-B5A8DF75F6B4}" srcOrd="2" destOrd="0" presId="urn:microsoft.com/office/officeart/2008/layout/VerticalCurvedList"/>
    <dgm:cxn modelId="{042825CC-A64B-40B0-827A-0AF0770B5DF1}" type="presParOf" srcId="{1F65E1A9-67D0-4327-84D4-B4A022C79B08}" destId="{72A3C753-456A-48C5-8685-A36AEDE23A95}" srcOrd="3" destOrd="0" presId="urn:microsoft.com/office/officeart/2008/layout/VerticalCurvedList"/>
    <dgm:cxn modelId="{8AF57CB6-0234-4240-8DA9-186876644968}" type="presParOf" srcId="{654133EF-4D44-47D8-BA30-19C5BC39CAAB}" destId="{386A83F3-439B-4D5D-9BF0-59D407FC2F6B}" srcOrd="1" destOrd="0" presId="urn:microsoft.com/office/officeart/2008/layout/VerticalCurvedList"/>
    <dgm:cxn modelId="{4A8A732C-4495-4533-826F-CB079F2DC92C}" type="presParOf" srcId="{654133EF-4D44-47D8-BA30-19C5BC39CAAB}" destId="{77E83BDB-AC83-4CAF-8D70-15A98BE38999}" srcOrd="2" destOrd="0" presId="urn:microsoft.com/office/officeart/2008/layout/VerticalCurvedList"/>
    <dgm:cxn modelId="{E0405284-CD73-4CAE-9814-D2A9C6FFDB0B}" type="presParOf" srcId="{77E83BDB-AC83-4CAF-8D70-15A98BE38999}" destId="{69131D19-4C86-4358-94B7-2DF42902DD64}" srcOrd="0" destOrd="0" presId="urn:microsoft.com/office/officeart/2008/layout/VerticalCurvedList"/>
    <dgm:cxn modelId="{8990081D-CF5D-4DE4-86A3-088A19F1FB22}" type="presParOf" srcId="{654133EF-4D44-47D8-BA30-19C5BC39CAAB}" destId="{2B1DCAC6-E8D8-425E-BAC0-E3EACA3039F9}" srcOrd="3" destOrd="0" presId="urn:microsoft.com/office/officeart/2008/layout/VerticalCurvedList"/>
    <dgm:cxn modelId="{A3039515-C1CA-4956-B4F0-AF811DF24209}" type="presParOf" srcId="{654133EF-4D44-47D8-BA30-19C5BC39CAAB}" destId="{25B92631-9B8C-4080-899C-D627A52EAACD}" srcOrd="4" destOrd="0" presId="urn:microsoft.com/office/officeart/2008/layout/VerticalCurvedList"/>
    <dgm:cxn modelId="{4E473F08-D3A5-4393-B864-1D2A1CCD5A57}" type="presParOf" srcId="{25B92631-9B8C-4080-899C-D627A52EAACD}" destId="{96D750EF-BE32-418F-B2C6-61FEA3D2F95A}" srcOrd="0" destOrd="0" presId="urn:microsoft.com/office/officeart/2008/layout/VerticalCurvedList"/>
    <dgm:cxn modelId="{CB7EB46B-BD19-461B-8D96-FF78B2AD2833}" type="presParOf" srcId="{654133EF-4D44-47D8-BA30-19C5BC39CAAB}" destId="{534CA0F1-43E2-4841-B68D-B0F6042A86C1}" srcOrd="5" destOrd="0" presId="urn:microsoft.com/office/officeart/2008/layout/VerticalCurvedList"/>
    <dgm:cxn modelId="{2CC397E2-B933-4447-B621-0A43157C975B}" type="presParOf" srcId="{654133EF-4D44-47D8-BA30-19C5BC39CAAB}" destId="{A5C39953-F715-4296-B6EB-E6A33F7CAF11}" srcOrd="6" destOrd="0" presId="urn:microsoft.com/office/officeart/2008/layout/VerticalCurvedList"/>
    <dgm:cxn modelId="{19C58D51-7F80-4FAD-A6E0-59739C86B71D}" type="presParOf" srcId="{A5C39953-F715-4296-B6EB-E6A33F7CAF11}" destId="{7BBCE7CC-6F4E-41EB-8B12-62262B3F9AAB}" srcOrd="0" destOrd="0" presId="urn:microsoft.com/office/officeart/2008/layout/VerticalCurvedList"/>
    <dgm:cxn modelId="{0729B54D-22A2-4203-920D-397F02E94C34}" type="presParOf" srcId="{654133EF-4D44-47D8-BA30-19C5BC39CAAB}" destId="{701EAEC1-9A6A-4B64-B8AB-6554A3EA7FBE}" srcOrd="7" destOrd="0" presId="urn:microsoft.com/office/officeart/2008/layout/VerticalCurvedList"/>
    <dgm:cxn modelId="{F0AE5C47-D8E7-4117-9979-BCCB8FEB7771}" type="presParOf" srcId="{654133EF-4D44-47D8-BA30-19C5BC39CAAB}" destId="{D7C5CC1D-5598-4DFC-B61D-617A517AD8D1}" srcOrd="8" destOrd="0" presId="urn:microsoft.com/office/officeart/2008/layout/VerticalCurvedList"/>
    <dgm:cxn modelId="{D9CA79F8-CA9E-49F4-9A9D-671E92A051CA}" type="presParOf" srcId="{D7C5CC1D-5598-4DFC-B61D-617A517AD8D1}" destId="{52608743-6876-451F-9FD7-F73280040B1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C0E1144-75B9-468F-B99D-AED70E45E318}" type="doc">
      <dgm:prSet loTypeId="urn:microsoft.com/office/officeart/2005/8/layout/radial4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ES"/>
        </a:p>
      </dgm:t>
    </dgm:pt>
    <dgm:pt modelId="{27432B33-05D8-4987-82D5-67796119B5A0}">
      <dgm:prSet phldrT="[Texto]"/>
      <dgm:spPr/>
      <dgm:t>
        <a:bodyPr/>
        <a:lstStyle/>
        <a:p>
          <a:r>
            <a:rPr lang="es-ES" dirty="0"/>
            <a:t>Documento de propuesta de la política. </a:t>
          </a:r>
        </a:p>
        <a:p>
          <a:r>
            <a:rPr lang="es-ES" dirty="0"/>
            <a:t>Se presenta al Comité Sectorial de Desarrollo Administrativo  </a:t>
          </a:r>
        </a:p>
      </dgm:t>
    </dgm:pt>
    <dgm:pt modelId="{8A563F1F-03AE-400B-813D-DF9462C4998A}" type="parTrans" cxnId="{67593526-C68E-49FD-BEE5-485C0AEE867C}">
      <dgm:prSet/>
      <dgm:spPr/>
      <dgm:t>
        <a:bodyPr/>
        <a:lstStyle/>
        <a:p>
          <a:endParaRPr lang="es-ES"/>
        </a:p>
      </dgm:t>
    </dgm:pt>
    <dgm:pt modelId="{C29F79F1-9EDD-4315-B7FA-D7B52B3A6B7C}" type="sibTrans" cxnId="{67593526-C68E-49FD-BEE5-485C0AEE867C}">
      <dgm:prSet/>
      <dgm:spPr/>
      <dgm:t>
        <a:bodyPr/>
        <a:lstStyle/>
        <a:p>
          <a:endParaRPr lang="es-ES"/>
        </a:p>
      </dgm:t>
    </dgm:pt>
    <dgm:pt modelId="{B16442ED-9C63-4135-9389-5DCCC23F0E63}">
      <dgm:prSet phldrT="[Texto]"/>
      <dgm:spPr/>
      <dgm:t>
        <a:bodyPr/>
        <a:lstStyle/>
        <a:p>
          <a:r>
            <a:rPr lang="es-ES" dirty="0"/>
            <a:t>Definición de la situación problemática </a:t>
          </a:r>
        </a:p>
      </dgm:t>
    </dgm:pt>
    <dgm:pt modelId="{14AFC6AD-79C7-4FB1-BED9-006AB26E6E70}" type="parTrans" cxnId="{8E02A7D9-144C-4525-B8C7-6DE0E919914E}">
      <dgm:prSet/>
      <dgm:spPr/>
      <dgm:t>
        <a:bodyPr/>
        <a:lstStyle/>
        <a:p>
          <a:endParaRPr lang="es-ES"/>
        </a:p>
      </dgm:t>
    </dgm:pt>
    <dgm:pt modelId="{2018B43D-DDAA-4F2B-8542-0B48DA4493F3}" type="sibTrans" cxnId="{8E02A7D9-144C-4525-B8C7-6DE0E919914E}">
      <dgm:prSet/>
      <dgm:spPr/>
      <dgm:t>
        <a:bodyPr/>
        <a:lstStyle/>
        <a:p>
          <a:endParaRPr lang="es-ES"/>
        </a:p>
      </dgm:t>
    </dgm:pt>
    <dgm:pt modelId="{C3C26764-E432-4E0A-A988-08ED5DA5C2D4}">
      <dgm:prSet phldrT="[Texto]"/>
      <dgm:spPr/>
      <dgm:t>
        <a:bodyPr/>
        <a:lstStyle/>
        <a:p>
          <a:r>
            <a:rPr lang="es-ES" dirty="0"/>
            <a:t>Identificación de sectores co-responsables</a:t>
          </a:r>
        </a:p>
      </dgm:t>
    </dgm:pt>
    <dgm:pt modelId="{9C6C8D1C-45FA-4891-93F3-50AD1EFFACD4}" type="parTrans" cxnId="{49639654-FA92-492B-B46F-99BA0F486AB2}">
      <dgm:prSet/>
      <dgm:spPr/>
      <dgm:t>
        <a:bodyPr/>
        <a:lstStyle/>
        <a:p>
          <a:endParaRPr lang="es-ES"/>
        </a:p>
      </dgm:t>
    </dgm:pt>
    <dgm:pt modelId="{3681D39E-B191-45DB-A4B0-DA99D2B82615}" type="sibTrans" cxnId="{49639654-FA92-492B-B46F-99BA0F486AB2}">
      <dgm:prSet/>
      <dgm:spPr/>
      <dgm:t>
        <a:bodyPr/>
        <a:lstStyle/>
        <a:p>
          <a:endParaRPr lang="es-ES"/>
        </a:p>
      </dgm:t>
    </dgm:pt>
    <dgm:pt modelId="{748DF0C8-F028-418D-9D04-5BEC01D438EF}">
      <dgm:prSet phldrT="[Texto]"/>
      <dgm:spPr/>
      <dgm:t>
        <a:bodyPr/>
        <a:lstStyle/>
        <a:p>
          <a:r>
            <a:rPr lang="es-ES" dirty="0"/>
            <a:t>Esquema de participación</a:t>
          </a:r>
        </a:p>
      </dgm:t>
    </dgm:pt>
    <dgm:pt modelId="{D961E8B9-1663-4CA8-BEF7-434D4F1F5C95}" type="parTrans" cxnId="{303395C5-9ABB-4580-93F0-403BD07313CA}">
      <dgm:prSet/>
      <dgm:spPr/>
      <dgm:t>
        <a:bodyPr/>
        <a:lstStyle/>
        <a:p>
          <a:endParaRPr lang="es-ES"/>
        </a:p>
      </dgm:t>
    </dgm:pt>
    <dgm:pt modelId="{EEF5B195-2F44-4C59-840F-8BDADEBAE554}" type="sibTrans" cxnId="{303395C5-9ABB-4580-93F0-403BD07313CA}">
      <dgm:prSet/>
      <dgm:spPr/>
      <dgm:t>
        <a:bodyPr/>
        <a:lstStyle/>
        <a:p>
          <a:endParaRPr lang="es-ES"/>
        </a:p>
      </dgm:t>
    </dgm:pt>
    <dgm:pt modelId="{06770F6E-AEBB-462D-AE18-53789349A057}">
      <dgm:prSet phldrT="[Texto]"/>
      <dgm:spPr/>
      <dgm:t>
        <a:bodyPr/>
        <a:lstStyle/>
        <a:p>
          <a:r>
            <a:rPr lang="es-ES" dirty="0"/>
            <a:t>Cronograma de trabajo</a:t>
          </a:r>
        </a:p>
      </dgm:t>
    </dgm:pt>
    <dgm:pt modelId="{40114837-99C1-4567-BF82-F8682B18329F}" type="parTrans" cxnId="{D6372AFA-52B1-4D97-B827-F19B019FAF7C}">
      <dgm:prSet/>
      <dgm:spPr/>
      <dgm:t>
        <a:bodyPr/>
        <a:lstStyle/>
        <a:p>
          <a:endParaRPr lang="es-ES"/>
        </a:p>
      </dgm:t>
    </dgm:pt>
    <dgm:pt modelId="{E16A2B51-28A4-4E9C-869B-A0D443BF37DB}" type="sibTrans" cxnId="{D6372AFA-52B1-4D97-B827-F19B019FAF7C}">
      <dgm:prSet/>
      <dgm:spPr/>
      <dgm:t>
        <a:bodyPr/>
        <a:lstStyle/>
        <a:p>
          <a:endParaRPr lang="es-ES"/>
        </a:p>
      </dgm:t>
    </dgm:pt>
    <dgm:pt modelId="{CF086526-8AF9-43DA-BB72-6B684E292028}">
      <dgm:prSet/>
      <dgm:spPr/>
      <dgm:t>
        <a:bodyPr/>
        <a:lstStyle/>
        <a:p>
          <a:r>
            <a:rPr lang="es-ES"/>
            <a:t>Presupuesto estimado (agenda pública, formulación y levantamiento de línea base e indicadores)</a:t>
          </a:r>
          <a:endParaRPr lang="es-ES" dirty="0"/>
        </a:p>
      </dgm:t>
    </dgm:pt>
    <dgm:pt modelId="{440817FF-592F-4A22-A677-9084062F2B5C}" type="parTrans" cxnId="{A2A10F4A-EB02-41FA-87C0-298F28B9B978}">
      <dgm:prSet/>
      <dgm:spPr/>
      <dgm:t>
        <a:bodyPr/>
        <a:lstStyle/>
        <a:p>
          <a:endParaRPr lang="es-ES"/>
        </a:p>
      </dgm:t>
    </dgm:pt>
    <dgm:pt modelId="{CB353701-D6F9-44A0-85D7-639BE0F3E2C9}" type="sibTrans" cxnId="{A2A10F4A-EB02-41FA-87C0-298F28B9B978}">
      <dgm:prSet/>
      <dgm:spPr/>
      <dgm:t>
        <a:bodyPr/>
        <a:lstStyle/>
        <a:p>
          <a:endParaRPr lang="es-ES"/>
        </a:p>
      </dgm:t>
    </dgm:pt>
    <dgm:pt modelId="{AB11D121-8F11-4336-801E-165D2BE4CB46}" type="pres">
      <dgm:prSet presAssocID="{1C0E1144-75B9-468F-B99D-AED70E45E31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4CEF94A9-32B3-4F8D-9CE1-2AE6CA57009B}" type="pres">
      <dgm:prSet presAssocID="{27432B33-05D8-4987-82D5-67796119B5A0}" presName="centerShape" presStyleLbl="node0" presStyleIdx="0" presStyleCnt="1"/>
      <dgm:spPr/>
      <dgm:t>
        <a:bodyPr/>
        <a:lstStyle/>
        <a:p>
          <a:endParaRPr lang="es-ES"/>
        </a:p>
      </dgm:t>
    </dgm:pt>
    <dgm:pt modelId="{3D3B05EA-3364-4372-AD8C-A12CAD1F757F}" type="pres">
      <dgm:prSet presAssocID="{14AFC6AD-79C7-4FB1-BED9-006AB26E6E70}" presName="parTrans" presStyleLbl="bgSibTrans2D1" presStyleIdx="0" presStyleCnt="5"/>
      <dgm:spPr/>
      <dgm:t>
        <a:bodyPr/>
        <a:lstStyle/>
        <a:p>
          <a:endParaRPr lang="es-ES"/>
        </a:p>
      </dgm:t>
    </dgm:pt>
    <dgm:pt modelId="{DEA70F4A-921C-409F-9C59-3F1AE40CF70C}" type="pres">
      <dgm:prSet presAssocID="{B16442ED-9C63-4135-9389-5DCCC23F0E63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55E4E3F-A268-4CCF-B134-4D3B3A0C4192}" type="pres">
      <dgm:prSet presAssocID="{9C6C8D1C-45FA-4891-93F3-50AD1EFFACD4}" presName="parTrans" presStyleLbl="bgSibTrans2D1" presStyleIdx="1" presStyleCnt="5"/>
      <dgm:spPr/>
      <dgm:t>
        <a:bodyPr/>
        <a:lstStyle/>
        <a:p>
          <a:endParaRPr lang="es-ES"/>
        </a:p>
      </dgm:t>
    </dgm:pt>
    <dgm:pt modelId="{192615AC-F412-4E5F-BA8D-DEDA63A315F4}" type="pres">
      <dgm:prSet presAssocID="{C3C26764-E432-4E0A-A988-08ED5DA5C2D4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C06E9A6-F246-44D8-AEEC-D60691FA8A69}" type="pres">
      <dgm:prSet presAssocID="{D961E8B9-1663-4CA8-BEF7-434D4F1F5C95}" presName="parTrans" presStyleLbl="bgSibTrans2D1" presStyleIdx="2" presStyleCnt="5"/>
      <dgm:spPr/>
      <dgm:t>
        <a:bodyPr/>
        <a:lstStyle/>
        <a:p>
          <a:endParaRPr lang="es-ES"/>
        </a:p>
      </dgm:t>
    </dgm:pt>
    <dgm:pt modelId="{4543C45F-4956-4741-8043-A4958A05EB9D}" type="pres">
      <dgm:prSet presAssocID="{748DF0C8-F028-418D-9D04-5BEC01D438EF}" presName="node" presStyleLbl="node1" presStyleIdx="2" presStyleCnt="5" custRadScaleRad="100902" custRadScaleInc="114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7106DF0-C489-4085-BC0E-2276B0BB2F99}" type="pres">
      <dgm:prSet presAssocID="{40114837-99C1-4567-BF82-F8682B18329F}" presName="parTrans" presStyleLbl="bgSibTrans2D1" presStyleIdx="3" presStyleCnt="5"/>
      <dgm:spPr/>
      <dgm:t>
        <a:bodyPr/>
        <a:lstStyle/>
        <a:p>
          <a:endParaRPr lang="es-ES"/>
        </a:p>
      </dgm:t>
    </dgm:pt>
    <dgm:pt modelId="{684AF9CE-6E33-45C7-AB31-7FCC6D902A2B}" type="pres">
      <dgm:prSet presAssocID="{06770F6E-AEBB-462D-AE18-53789349A057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3836A2B-9EA2-4CD7-A7D1-069A28F16AE2}" type="pres">
      <dgm:prSet presAssocID="{440817FF-592F-4A22-A677-9084062F2B5C}" presName="parTrans" presStyleLbl="bgSibTrans2D1" presStyleIdx="4" presStyleCnt="5"/>
      <dgm:spPr/>
      <dgm:t>
        <a:bodyPr/>
        <a:lstStyle/>
        <a:p>
          <a:endParaRPr lang="es-ES"/>
        </a:p>
      </dgm:t>
    </dgm:pt>
    <dgm:pt modelId="{88B5723F-84DD-4A71-BC04-962962BD9ED6}" type="pres">
      <dgm:prSet presAssocID="{CF086526-8AF9-43DA-BB72-6B684E292028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67593526-C68E-49FD-BEE5-485C0AEE867C}" srcId="{1C0E1144-75B9-468F-B99D-AED70E45E318}" destId="{27432B33-05D8-4987-82D5-67796119B5A0}" srcOrd="0" destOrd="0" parTransId="{8A563F1F-03AE-400B-813D-DF9462C4998A}" sibTransId="{C29F79F1-9EDD-4315-B7FA-D7B52B3A6B7C}"/>
    <dgm:cxn modelId="{FE8E14DB-D8ED-4278-91E8-5CE5C1372026}" type="presOf" srcId="{440817FF-592F-4A22-A677-9084062F2B5C}" destId="{C3836A2B-9EA2-4CD7-A7D1-069A28F16AE2}" srcOrd="0" destOrd="0" presId="urn:microsoft.com/office/officeart/2005/8/layout/radial4"/>
    <dgm:cxn modelId="{FD589246-1C6E-454A-A0DB-7F02ED537C16}" type="presOf" srcId="{CF086526-8AF9-43DA-BB72-6B684E292028}" destId="{88B5723F-84DD-4A71-BC04-962962BD9ED6}" srcOrd="0" destOrd="0" presId="urn:microsoft.com/office/officeart/2005/8/layout/radial4"/>
    <dgm:cxn modelId="{303395C5-9ABB-4580-93F0-403BD07313CA}" srcId="{27432B33-05D8-4987-82D5-67796119B5A0}" destId="{748DF0C8-F028-418D-9D04-5BEC01D438EF}" srcOrd="2" destOrd="0" parTransId="{D961E8B9-1663-4CA8-BEF7-434D4F1F5C95}" sibTransId="{EEF5B195-2F44-4C59-840F-8BDADEBAE554}"/>
    <dgm:cxn modelId="{D6372AFA-52B1-4D97-B827-F19B019FAF7C}" srcId="{27432B33-05D8-4987-82D5-67796119B5A0}" destId="{06770F6E-AEBB-462D-AE18-53789349A057}" srcOrd="3" destOrd="0" parTransId="{40114837-99C1-4567-BF82-F8682B18329F}" sibTransId="{E16A2B51-28A4-4E9C-869B-A0D443BF37DB}"/>
    <dgm:cxn modelId="{B4DF25BA-E249-4545-BDA3-B96AD761F460}" type="presOf" srcId="{748DF0C8-F028-418D-9D04-5BEC01D438EF}" destId="{4543C45F-4956-4741-8043-A4958A05EB9D}" srcOrd="0" destOrd="0" presId="urn:microsoft.com/office/officeart/2005/8/layout/radial4"/>
    <dgm:cxn modelId="{0D065B47-9125-432E-948F-BFA3B6F96953}" type="presOf" srcId="{27432B33-05D8-4987-82D5-67796119B5A0}" destId="{4CEF94A9-32B3-4F8D-9CE1-2AE6CA57009B}" srcOrd="0" destOrd="0" presId="urn:microsoft.com/office/officeart/2005/8/layout/radial4"/>
    <dgm:cxn modelId="{99137A83-FA38-474F-926A-06B73B17EDB8}" type="presOf" srcId="{06770F6E-AEBB-462D-AE18-53789349A057}" destId="{684AF9CE-6E33-45C7-AB31-7FCC6D902A2B}" srcOrd="0" destOrd="0" presId="urn:microsoft.com/office/officeart/2005/8/layout/radial4"/>
    <dgm:cxn modelId="{49639654-FA92-492B-B46F-99BA0F486AB2}" srcId="{27432B33-05D8-4987-82D5-67796119B5A0}" destId="{C3C26764-E432-4E0A-A988-08ED5DA5C2D4}" srcOrd="1" destOrd="0" parTransId="{9C6C8D1C-45FA-4891-93F3-50AD1EFFACD4}" sibTransId="{3681D39E-B191-45DB-A4B0-DA99D2B82615}"/>
    <dgm:cxn modelId="{2FC65C60-00FF-4F67-B0E8-F78A9FCC52B9}" type="presOf" srcId="{B16442ED-9C63-4135-9389-5DCCC23F0E63}" destId="{DEA70F4A-921C-409F-9C59-3F1AE40CF70C}" srcOrd="0" destOrd="0" presId="urn:microsoft.com/office/officeart/2005/8/layout/radial4"/>
    <dgm:cxn modelId="{3105751D-9098-450E-B05D-7AF137341D3D}" type="presOf" srcId="{C3C26764-E432-4E0A-A988-08ED5DA5C2D4}" destId="{192615AC-F412-4E5F-BA8D-DEDA63A315F4}" srcOrd="0" destOrd="0" presId="urn:microsoft.com/office/officeart/2005/8/layout/radial4"/>
    <dgm:cxn modelId="{4545A5A4-4BAD-44F3-AC04-4F4885C03C94}" type="presOf" srcId="{D961E8B9-1663-4CA8-BEF7-434D4F1F5C95}" destId="{FC06E9A6-F246-44D8-AEEC-D60691FA8A69}" srcOrd="0" destOrd="0" presId="urn:microsoft.com/office/officeart/2005/8/layout/radial4"/>
    <dgm:cxn modelId="{D8C8B132-FBD5-4B6E-B2AE-9C92E76ECFFE}" type="presOf" srcId="{40114837-99C1-4567-BF82-F8682B18329F}" destId="{27106DF0-C489-4085-BC0E-2276B0BB2F99}" srcOrd="0" destOrd="0" presId="urn:microsoft.com/office/officeart/2005/8/layout/radial4"/>
    <dgm:cxn modelId="{40894B0C-704F-435B-9AF3-51B821049874}" type="presOf" srcId="{14AFC6AD-79C7-4FB1-BED9-006AB26E6E70}" destId="{3D3B05EA-3364-4372-AD8C-A12CAD1F757F}" srcOrd="0" destOrd="0" presId="urn:microsoft.com/office/officeart/2005/8/layout/radial4"/>
    <dgm:cxn modelId="{17539D93-1E2E-4809-B94E-BBEC40491FCC}" type="presOf" srcId="{9C6C8D1C-45FA-4891-93F3-50AD1EFFACD4}" destId="{755E4E3F-A268-4CCF-B134-4D3B3A0C4192}" srcOrd="0" destOrd="0" presId="urn:microsoft.com/office/officeart/2005/8/layout/radial4"/>
    <dgm:cxn modelId="{8E02A7D9-144C-4525-B8C7-6DE0E919914E}" srcId="{27432B33-05D8-4987-82D5-67796119B5A0}" destId="{B16442ED-9C63-4135-9389-5DCCC23F0E63}" srcOrd="0" destOrd="0" parTransId="{14AFC6AD-79C7-4FB1-BED9-006AB26E6E70}" sibTransId="{2018B43D-DDAA-4F2B-8542-0B48DA4493F3}"/>
    <dgm:cxn modelId="{A2A10F4A-EB02-41FA-87C0-298F28B9B978}" srcId="{27432B33-05D8-4987-82D5-67796119B5A0}" destId="{CF086526-8AF9-43DA-BB72-6B684E292028}" srcOrd="4" destOrd="0" parTransId="{440817FF-592F-4A22-A677-9084062F2B5C}" sibTransId="{CB353701-D6F9-44A0-85D7-639BE0F3E2C9}"/>
    <dgm:cxn modelId="{CE75DDCD-05F7-4180-AB2C-3FB018399E22}" type="presOf" srcId="{1C0E1144-75B9-468F-B99D-AED70E45E318}" destId="{AB11D121-8F11-4336-801E-165D2BE4CB46}" srcOrd="0" destOrd="0" presId="urn:microsoft.com/office/officeart/2005/8/layout/radial4"/>
    <dgm:cxn modelId="{C1A982B5-41FB-4E75-9153-4EB0DDD83E92}" type="presParOf" srcId="{AB11D121-8F11-4336-801E-165D2BE4CB46}" destId="{4CEF94A9-32B3-4F8D-9CE1-2AE6CA57009B}" srcOrd="0" destOrd="0" presId="urn:microsoft.com/office/officeart/2005/8/layout/radial4"/>
    <dgm:cxn modelId="{4D0FF4AF-5D97-4CC9-B065-46C765528E5A}" type="presParOf" srcId="{AB11D121-8F11-4336-801E-165D2BE4CB46}" destId="{3D3B05EA-3364-4372-AD8C-A12CAD1F757F}" srcOrd="1" destOrd="0" presId="urn:microsoft.com/office/officeart/2005/8/layout/radial4"/>
    <dgm:cxn modelId="{6035C42D-6014-492E-86AA-2A7E297EF03C}" type="presParOf" srcId="{AB11D121-8F11-4336-801E-165D2BE4CB46}" destId="{DEA70F4A-921C-409F-9C59-3F1AE40CF70C}" srcOrd="2" destOrd="0" presId="urn:microsoft.com/office/officeart/2005/8/layout/radial4"/>
    <dgm:cxn modelId="{6A89CB20-3F03-42E9-8DDD-B82D8E116E69}" type="presParOf" srcId="{AB11D121-8F11-4336-801E-165D2BE4CB46}" destId="{755E4E3F-A268-4CCF-B134-4D3B3A0C4192}" srcOrd="3" destOrd="0" presId="urn:microsoft.com/office/officeart/2005/8/layout/radial4"/>
    <dgm:cxn modelId="{A7CB5326-BB8F-4608-AB0E-2472085538E3}" type="presParOf" srcId="{AB11D121-8F11-4336-801E-165D2BE4CB46}" destId="{192615AC-F412-4E5F-BA8D-DEDA63A315F4}" srcOrd="4" destOrd="0" presId="urn:microsoft.com/office/officeart/2005/8/layout/radial4"/>
    <dgm:cxn modelId="{9C1A3956-8BB1-4920-85ED-629A97702BD9}" type="presParOf" srcId="{AB11D121-8F11-4336-801E-165D2BE4CB46}" destId="{FC06E9A6-F246-44D8-AEEC-D60691FA8A69}" srcOrd="5" destOrd="0" presId="urn:microsoft.com/office/officeart/2005/8/layout/radial4"/>
    <dgm:cxn modelId="{A0BBDA01-D927-4ACF-AEC3-3FFCF6B8C945}" type="presParOf" srcId="{AB11D121-8F11-4336-801E-165D2BE4CB46}" destId="{4543C45F-4956-4741-8043-A4958A05EB9D}" srcOrd="6" destOrd="0" presId="urn:microsoft.com/office/officeart/2005/8/layout/radial4"/>
    <dgm:cxn modelId="{88A6278C-6EF7-4D4E-9650-5FE30E6923FB}" type="presParOf" srcId="{AB11D121-8F11-4336-801E-165D2BE4CB46}" destId="{27106DF0-C489-4085-BC0E-2276B0BB2F99}" srcOrd="7" destOrd="0" presId="urn:microsoft.com/office/officeart/2005/8/layout/radial4"/>
    <dgm:cxn modelId="{32481853-FD50-40F6-907C-2EA1EE1F53CF}" type="presParOf" srcId="{AB11D121-8F11-4336-801E-165D2BE4CB46}" destId="{684AF9CE-6E33-45C7-AB31-7FCC6D902A2B}" srcOrd="8" destOrd="0" presId="urn:microsoft.com/office/officeart/2005/8/layout/radial4"/>
    <dgm:cxn modelId="{9B92FD6D-2EF7-479B-A8AE-CA5740A07413}" type="presParOf" srcId="{AB11D121-8F11-4336-801E-165D2BE4CB46}" destId="{C3836A2B-9EA2-4CD7-A7D1-069A28F16AE2}" srcOrd="9" destOrd="0" presId="urn:microsoft.com/office/officeart/2005/8/layout/radial4"/>
    <dgm:cxn modelId="{7B0327EE-A457-4420-8BF1-229F938AB681}" type="presParOf" srcId="{AB11D121-8F11-4336-801E-165D2BE4CB46}" destId="{88B5723F-84DD-4A71-BC04-962962BD9ED6}" srcOrd="1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0E77D036-E770-4CF8-9E57-A84265D4CBAF}" type="doc">
      <dgm:prSet loTypeId="urn:microsoft.com/office/officeart/2005/8/layout/bProcess4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ES"/>
        </a:p>
      </dgm:t>
    </dgm:pt>
    <dgm:pt modelId="{107A4C79-819C-4BDB-BF59-8B229920D97D}">
      <dgm:prSet phldrT="[Texto]"/>
      <dgm:spPr/>
      <dgm:t>
        <a:bodyPr/>
        <a:lstStyle/>
        <a:p>
          <a:r>
            <a:rPr lang="es-ES" dirty="0"/>
            <a:t>Marco conceptual</a:t>
          </a:r>
        </a:p>
      </dgm:t>
    </dgm:pt>
    <dgm:pt modelId="{0E81F628-4976-4B33-A512-D2295EA18F7D}" type="parTrans" cxnId="{E1AE5E88-9FB1-4428-A804-4C911AB86E72}">
      <dgm:prSet/>
      <dgm:spPr/>
      <dgm:t>
        <a:bodyPr/>
        <a:lstStyle/>
        <a:p>
          <a:endParaRPr lang="es-ES"/>
        </a:p>
      </dgm:t>
    </dgm:pt>
    <dgm:pt modelId="{3C63A5C1-0EBB-43E9-8E79-278EB8632429}" type="sibTrans" cxnId="{E1AE5E88-9FB1-4428-A804-4C911AB86E72}">
      <dgm:prSet/>
      <dgm:spPr/>
      <dgm:t>
        <a:bodyPr/>
        <a:lstStyle/>
        <a:p>
          <a:endParaRPr lang="es-ES"/>
        </a:p>
      </dgm:t>
    </dgm:pt>
    <dgm:pt modelId="{36BDA97E-DF2D-4B8A-ACDA-51556062A382}">
      <dgm:prSet phldrT="[Texto]"/>
      <dgm:spPr/>
      <dgm:t>
        <a:bodyPr/>
        <a:lstStyle/>
        <a:p>
          <a:r>
            <a:rPr lang="es-ES" dirty="0"/>
            <a:t>Definición de los enfoques de la política y de los factores que deben ser intervenidos </a:t>
          </a:r>
        </a:p>
      </dgm:t>
    </dgm:pt>
    <dgm:pt modelId="{324835A3-166A-45D0-8EEF-39A7EAADF3FB}" type="parTrans" cxnId="{72A25AC0-8D9A-4989-8C5D-72960969CDFA}">
      <dgm:prSet/>
      <dgm:spPr/>
      <dgm:t>
        <a:bodyPr/>
        <a:lstStyle/>
        <a:p>
          <a:endParaRPr lang="es-ES"/>
        </a:p>
      </dgm:t>
    </dgm:pt>
    <dgm:pt modelId="{8CFC502F-7D13-4998-B6E4-F684B32337F5}" type="sibTrans" cxnId="{72A25AC0-8D9A-4989-8C5D-72960969CDFA}">
      <dgm:prSet/>
      <dgm:spPr/>
      <dgm:t>
        <a:bodyPr/>
        <a:lstStyle/>
        <a:p>
          <a:endParaRPr lang="es-ES"/>
        </a:p>
      </dgm:t>
    </dgm:pt>
    <dgm:pt modelId="{4CC8E5A7-BBDC-40F2-9D82-7CC849F34435}">
      <dgm:prSet phldrT="[Texto]"/>
      <dgm:spPr/>
      <dgm:t>
        <a:bodyPr/>
        <a:lstStyle/>
        <a:p>
          <a:r>
            <a:rPr lang="es-ES" dirty="0"/>
            <a:t>Aspectos jurídicos</a:t>
          </a:r>
        </a:p>
      </dgm:t>
    </dgm:pt>
    <dgm:pt modelId="{3ACE9DD8-CB58-415E-9029-907AD1CFFA22}" type="parTrans" cxnId="{3D774D89-B921-4F9E-B5BA-7C82B0264D1E}">
      <dgm:prSet/>
      <dgm:spPr/>
      <dgm:t>
        <a:bodyPr/>
        <a:lstStyle/>
        <a:p>
          <a:endParaRPr lang="es-ES"/>
        </a:p>
      </dgm:t>
    </dgm:pt>
    <dgm:pt modelId="{4907C4CE-2668-43F2-B1A6-FB8F198908E3}" type="sibTrans" cxnId="{3D774D89-B921-4F9E-B5BA-7C82B0264D1E}">
      <dgm:prSet/>
      <dgm:spPr/>
      <dgm:t>
        <a:bodyPr/>
        <a:lstStyle/>
        <a:p>
          <a:endParaRPr lang="es-ES"/>
        </a:p>
      </dgm:t>
    </dgm:pt>
    <dgm:pt modelId="{C8DB6EF5-3511-4157-9B78-68793B3AF60A}">
      <dgm:prSet phldrT="[Texto]"/>
      <dgm:spPr/>
      <dgm:t>
        <a:bodyPr/>
        <a:lstStyle/>
        <a:p>
          <a:r>
            <a:rPr lang="es-ES" dirty="0"/>
            <a:t>Análisis de los instrumentos de planeación</a:t>
          </a:r>
        </a:p>
      </dgm:t>
    </dgm:pt>
    <dgm:pt modelId="{5BB06597-83C1-4D46-ABF0-521E02FFB455}" type="parTrans" cxnId="{CA1C3EF9-1E69-4A81-87BB-FBF52131408C}">
      <dgm:prSet/>
      <dgm:spPr/>
      <dgm:t>
        <a:bodyPr/>
        <a:lstStyle/>
        <a:p>
          <a:endParaRPr lang="es-ES"/>
        </a:p>
      </dgm:t>
    </dgm:pt>
    <dgm:pt modelId="{9645F439-0D1F-415E-A245-4AAAB91859A8}" type="sibTrans" cxnId="{CA1C3EF9-1E69-4A81-87BB-FBF52131408C}">
      <dgm:prSet/>
      <dgm:spPr/>
      <dgm:t>
        <a:bodyPr/>
        <a:lstStyle/>
        <a:p>
          <a:endParaRPr lang="es-ES"/>
        </a:p>
      </dgm:t>
    </dgm:pt>
    <dgm:pt modelId="{96010EF7-C881-4A18-9E59-2871A8BB0AB4}">
      <dgm:prSet phldrT="[Texto]"/>
      <dgm:spPr/>
      <dgm:t>
        <a:bodyPr/>
        <a:lstStyle/>
        <a:p>
          <a:r>
            <a:rPr lang="es-ES" dirty="0"/>
            <a:t>Análisis de actores</a:t>
          </a:r>
        </a:p>
      </dgm:t>
    </dgm:pt>
    <dgm:pt modelId="{FE9A0593-A0D8-4876-B319-D6E62AB0D204}" type="parTrans" cxnId="{C988241C-1226-4D41-9CD9-818863227FFD}">
      <dgm:prSet/>
      <dgm:spPr/>
      <dgm:t>
        <a:bodyPr/>
        <a:lstStyle/>
        <a:p>
          <a:endParaRPr lang="es-ES"/>
        </a:p>
      </dgm:t>
    </dgm:pt>
    <dgm:pt modelId="{5269DC83-D3A7-4DD7-B0C7-C04B1BB68FC4}" type="sibTrans" cxnId="{C988241C-1226-4D41-9CD9-818863227FFD}">
      <dgm:prSet/>
      <dgm:spPr/>
      <dgm:t>
        <a:bodyPr/>
        <a:lstStyle/>
        <a:p>
          <a:endParaRPr lang="es-ES"/>
        </a:p>
      </dgm:t>
    </dgm:pt>
    <dgm:pt modelId="{3EEDFC3D-2E93-44E6-961F-3B63AAF8325F}">
      <dgm:prSet phldrT="[Texto]"/>
      <dgm:spPr/>
      <dgm:t>
        <a:bodyPr/>
        <a:lstStyle/>
        <a:p>
          <a:r>
            <a:rPr lang="es-ES" dirty="0"/>
            <a:t>Identificación y análisis de puntos críticos</a:t>
          </a:r>
        </a:p>
      </dgm:t>
    </dgm:pt>
    <dgm:pt modelId="{FB268B59-4C0D-4E34-AA81-33EE08BD0D27}" type="parTrans" cxnId="{2C38C693-EDF5-4171-BC6B-2EC554E55274}">
      <dgm:prSet/>
      <dgm:spPr/>
      <dgm:t>
        <a:bodyPr/>
        <a:lstStyle/>
        <a:p>
          <a:endParaRPr lang="es-ES"/>
        </a:p>
      </dgm:t>
    </dgm:pt>
    <dgm:pt modelId="{190544AB-A9F5-490A-91A9-4C0FDFD60EE5}" type="sibTrans" cxnId="{2C38C693-EDF5-4171-BC6B-2EC554E55274}">
      <dgm:prSet/>
      <dgm:spPr/>
      <dgm:t>
        <a:bodyPr/>
        <a:lstStyle/>
        <a:p>
          <a:endParaRPr lang="es-ES"/>
        </a:p>
      </dgm:t>
    </dgm:pt>
    <dgm:pt modelId="{16142F7F-7278-41CA-8D6C-E1455C7392DF}">
      <dgm:prSet phldrT="[Texto]"/>
      <dgm:spPr/>
      <dgm:t>
        <a:bodyPr/>
        <a:lstStyle/>
        <a:p>
          <a:r>
            <a:rPr lang="es-ES" dirty="0"/>
            <a:t>Identificación de oportunidades y amenazas</a:t>
          </a:r>
        </a:p>
      </dgm:t>
    </dgm:pt>
    <dgm:pt modelId="{25DBCB70-F043-4E13-BD6C-3D1AB1A40E95}" type="parTrans" cxnId="{F869ECE3-0E47-4341-9C30-040878CD6BD0}">
      <dgm:prSet/>
      <dgm:spPr/>
      <dgm:t>
        <a:bodyPr/>
        <a:lstStyle/>
        <a:p>
          <a:endParaRPr lang="es-ES"/>
        </a:p>
      </dgm:t>
    </dgm:pt>
    <dgm:pt modelId="{DF9C04D9-201B-456F-8E33-1B6430C9C0F6}" type="sibTrans" cxnId="{F869ECE3-0E47-4341-9C30-040878CD6BD0}">
      <dgm:prSet/>
      <dgm:spPr/>
      <dgm:t>
        <a:bodyPr/>
        <a:lstStyle/>
        <a:p>
          <a:endParaRPr lang="es-ES"/>
        </a:p>
      </dgm:t>
    </dgm:pt>
    <dgm:pt modelId="{3926C6E6-516F-4F91-B0F7-705E694F9286}">
      <dgm:prSet phldrT="[Texto]"/>
      <dgm:spPr/>
      <dgm:t>
        <a:bodyPr/>
        <a:lstStyle/>
        <a:p>
          <a:r>
            <a:rPr lang="es-ES" dirty="0"/>
            <a:t>Factores estratégicos</a:t>
          </a:r>
        </a:p>
      </dgm:t>
    </dgm:pt>
    <dgm:pt modelId="{C50D5FC7-0B00-4809-BAEA-5D5E653F7254}" type="parTrans" cxnId="{44EB67B9-5DBE-49D5-8979-676A00391A9C}">
      <dgm:prSet/>
      <dgm:spPr/>
      <dgm:t>
        <a:bodyPr/>
        <a:lstStyle/>
        <a:p>
          <a:endParaRPr lang="es-ES"/>
        </a:p>
      </dgm:t>
    </dgm:pt>
    <dgm:pt modelId="{E565E100-5A7C-4373-86A0-C77B3980D24F}" type="sibTrans" cxnId="{44EB67B9-5DBE-49D5-8979-676A00391A9C}">
      <dgm:prSet/>
      <dgm:spPr/>
      <dgm:t>
        <a:bodyPr/>
        <a:lstStyle/>
        <a:p>
          <a:endParaRPr lang="es-ES"/>
        </a:p>
      </dgm:t>
    </dgm:pt>
    <dgm:pt modelId="{F5D0666D-9B1D-4750-8FB0-D656F4B2DFBF}">
      <dgm:prSet phldrT="[Texto]"/>
      <dgm:spPr/>
      <dgm:t>
        <a:bodyPr/>
        <a:lstStyle/>
        <a:p>
          <a:r>
            <a:rPr lang="es-ES" dirty="0"/>
            <a:t>Estrategia y proceso de </a:t>
          </a:r>
          <a:r>
            <a:rPr lang="es-ES"/>
            <a:t>participación ciudadana</a:t>
          </a:r>
          <a:endParaRPr lang="es-ES" dirty="0"/>
        </a:p>
      </dgm:t>
    </dgm:pt>
    <dgm:pt modelId="{0E005BDF-2E02-41E2-84DF-4EFBE4F2B3BA}" type="parTrans" cxnId="{D867860D-8048-4200-BDFE-6532A3F143C1}">
      <dgm:prSet/>
      <dgm:spPr/>
      <dgm:t>
        <a:bodyPr/>
        <a:lstStyle/>
        <a:p>
          <a:endParaRPr lang="es-ES"/>
        </a:p>
      </dgm:t>
    </dgm:pt>
    <dgm:pt modelId="{05439914-F659-4465-A734-4F6CCE15800A}" type="sibTrans" cxnId="{D867860D-8048-4200-BDFE-6532A3F143C1}">
      <dgm:prSet/>
      <dgm:spPr/>
      <dgm:t>
        <a:bodyPr/>
        <a:lstStyle/>
        <a:p>
          <a:endParaRPr lang="es-ES"/>
        </a:p>
      </dgm:t>
    </dgm:pt>
    <dgm:pt modelId="{3F76D22E-F51C-4586-B8EA-ED14C4FABD2A}" type="pres">
      <dgm:prSet presAssocID="{0E77D036-E770-4CF8-9E57-A84265D4CBAF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es-ES"/>
        </a:p>
      </dgm:t>
    </dgm:pt>
    <dgm:pt modelId="{A3CFAE8D-042C-416B-873F-E0983411AC25}" type="pres">
      <dgm:prSet presAssocID="{107A4C79-819C-4BDB-BF59-8B229920D97D}" presName="compNode" presStyleCnt="0"/>
      <dgm:spPr/>
    </dgm:pt>
    <dgm:pt modelId="{FDA18F1A-2B6F-4D67-BA87-58A398C80BE4}" type="pres">
      <dgm:prSet presAssocID="{107A4C79-819C-4BDB-BF59-8B229920D97D}" presName="dummyConnPt" presStyleCnt="0"/>
      <dgm:spPr/>
    </dgm:pt>
    <dgm:pt modelId="{27060007-3E9B-437C-8D2F-FFE01147A7A3}" type="pres">
      <dgm:prSet presAssocID="{107A4C79-819C-4BDB-BF59-8B229920D97D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8131608-768F-4D54-B0CA-9311F74F8331}" type="pres">
      <dgm:prSet presAssocID="{3C63A5C1-0EBB-43E9-8E79-278EB8632429}" presName="sibTrans" presStyleLbl="bgSibTrans2D1" presStyleIdx="0" presStyleCnt="8"/>
      <dgm:spPr/>
      <dgm:t>
        <a:bodyPr/>
        <a:lstStyle/>
        <a:p>
          <a:endParaRPr lang="es-ES"/>
        </a:p>
      </dgm:t>
    </dgm:pt>
    <dgm:pt modelId="{2A80F848-EC21-419D-8785-E93DC09770E7}" type="pres">
      <dgm:prSet presAssocID="{36BDA97E-DF2D-4B8A-ACDA-51556062A382}" presName="compNode" presStyleCnt="0"/>
      <dgm:spPr/>
    </dgm:pt>
    <dgm:pt modelId="{4E536A0B-13D9-410C-8569-24BB0F38015F}" type="pres">
      <dgm:prSet presAssocID="{36BDA97E-DF2D-4B8A-ACDA-51556062A382}" presName="dummyConnPt" presStyleCnt="0"/>
      <dgm:spPr/>
    </dgm:pt>
    <dgm:pt modelId="{3044B71F-3407-4AD6-9781-0E8AB413FFA4}" type="pres">
      <dgm:prSet presAssocID="{36BDA97E-DF2D-4B8A-ACDA-51556062A382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4EF04A2-9CAF-49A7-97BD-B5087E6FA686}" type="pres">
      <dgm:prSet presAssocID="{8CFC502F-7D13-4998-B6E4-F684B32337F5}" presName="sibTrans" presStyleLbl="bgSibTrans2D1" presStyleIdx="1" presStyleCnt="8"/>
      <dgm:spPr/>
      <dgm:t>
        <a:bodyPr/>
        <a:lstStyle/>
        <a:p>
          <a:endParaRPr lang="es-ES"/>
        </a:p>
      </dgm:t>
    </dgm:pt>
    <dgm:pt modelId="{15D39CDF-7A2D-4D64-B6EB-46B4C46A2D5A}" type="pres">
      <dgm:prSet presAssocID="{4CC8E5A7-BBDC-40F2-9D82-7CC849F34435}" presName="compNode" presStyleCnt="0"/>
      <dgm:spPr/>
    </dgm:pt>
    <dgm:pt modelId="{D5D07347-86FE-4771-8D43-DA3A516DC8FC}" type="pres">
      <dgm:prSet presAssocID="{4CC8E5A7-BBDC-40F2-9D82-7CC849F34435}" presName="dummyConnPt" presStyleCnt="0"/>
      <dgm:spPr/>
    </dgm:pt>
    <dgm:pt modelId="{99C5EBAB-4097-4D1B-BF8C-64BF46C0CBF9}" type="pres">
      <dgm:prSet presAssocID="{4CC8E5A7-BBDC-40F2-9D82-7CC849F34435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F4D8E63-B1D3-493A-9A6C-8B97A3EEDCDE}" type="pres">
      <dgm:prSet presAssocID="{4907C4CE-2668-43F2-B1A6-FB8F198908E3}" presName="sibTrans" presStyleLbl="bgSibTrans2D1" presStyleIdx="2" presStyleCnt="8"/>
      <dgm:spPr/>
      <dgm:t>
        <a:bodyPr/>
        <a:lstStyle/>
        <a:p>
          <a:endParaRPr lang="es-ES"/>
        </a:p>
      </dgm:t>
    </dgm:pt>
    <dgm:pt modelId="{88DB51D1-8D77-4635-883F-71960DFDE092}" type="pres">
      <dgm:prSet presAssocID="{C8DB6EF5-3511-4157-9B78-68793B3AF60A}" presName="compNode" presStyleCnt="0"/>
      <dgm:spPr/>
    </dgm:pt>
    <dgm:pt modelId="{E94E0FFD-3840-4223-B20E-631F68779535}" type="pres">
      <dgm:prSet presAssocID="{C8DB6EF5-3511-4157-9B78-68793B3AF60A}" presName="dummyConnPt" presStyleCnt="0"/>
      <dgm:spPr/>
    </dgm:pt>
    <dgm:pt modelId="{9A4A8DC7-FD0E-43D6-B234-FA460C852C5A}" type="pres">
      <dgm:prSet presAssocID="{C8DB6EF5-3511-4157-9B78-68793B3AF60A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A1384B5-9DC0-4AB7-81C0-0207D0CE7B1F}" type="pres">
      <dgm:prSet presAssocID="{9645F439-0D1F-415E-A245-4AAAB91859A8}" presName="sibTrans" presStyleLbl="bgSibTrans2D1" presStyleIdx="3" presStyleCnt="8"/>
      <dgm:spPr/>
      <dgm:t>
        <a:bodyPr/>
        <a:lstStyle/>
        <a:p>
          <a:endParaRPr lang="es-ES"/>
        </a:p>
      </dgm:t>
    </dgm:pt>
    <dgm:pt modelId="{36FF61B4-2B8D-46FA-AFC9-0CB5034D2795}" type="pres">
      <dgm:prSet presAssocID="{96010EF7-C881-4A18-9E59-2871A8BB0AB4}" presName="compNode" presStyleCnt="0"/>
      <dgm:spPr/>
    </dgm:pt>
    <dgm:pt modelId="{CB98991A-8198-4CCE-B037-8ACFDB20BD67}" type="pres">
      <dgm:prSet presAssocID="{96010EF7-C881-4A18-9E59-2871A8BB0AB4}" presName="dummyConnPt" presStyleCnt="0"/>
      <dgm:spPr/>
    </dgm:pt>
    <dgm:pt modelId="{B9A3C62A-43EF-4BF3-A67F-5A157BA0FA17}" type="pres">
      <dgm:prSet presAssocID="{96010EF7-C881-4A18-9E59-2871A8BB0AB4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089C416-A499-4168-A35F-4F1D572F8685}" type="pres">
      <dgm:prSet presAssocID="{5269DC83-D3A7-4DD7-B0C7-C04B1BB68FC4}" presName="sibTrans" presStyleLbl="bgSibTrans2D1" presStyleIdx="4" presStyleCnt="8"/>
      <dgm:spPr/>
      <dgm:t>
        <a:bodyPr/>
        <a:lstStyle/>
        <a:p>
          <a:endParaRPr lang="es-ES"/>
        </a:p>
      </dgm:t>
    </dgm:pt>
    <dgm:pt modelId="{A087AF41-E1FC-4747-AAC5-CFA01B2D3081}" type="pres">
      <dgm:prSet presAssocID="{3EEDFC3D-2E93-44E6-961F-3B63AAF8325F}" presName="compNode" presStyleCnt="0"/>
      <dgm:spPr/>
    </dgm:pt>
    <dgm:pt modelId="{92981181-B455-4C81-93ED-466D01763E60}" type="pres">
      <dgm:prSet presAssocID="{3EEDFC3D-2E93-44E6-961F-3B63AAF8325F}" presName="dummyConnPt" presStyleCnt="0"/>
      <dgm:spPr/>
    </dgm:pt>
    <dgm:pt modelId="{7A37952C-270D-4B4A-8817-D75A9E9428C6}" type="pres">
      <dgm:prSet presAssocID="{3EEDFC3D-2E93-44E6-961F-3B63AAF8325F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B19FE4E-BA46-4AF5-A81A-D1B964E6F0B3}" type="pres">
      <dgm:prSet presAssocID="{190544AB-A9F5-490A-91A9-4C0FDFD60EE5}" presName="sibTrans" presStyleLbl="bgSibTrans2D1" presStyleIdx="5" presStyleCnt="8"/>
      <dgm:spPr/>
      <dgm:t>
        <a:bodyPr/>
        <a:lstStyle/>
        <a:p>
          <a:endParaRPr lang="es-ES"/>
        </a:p>
      </dgm:t>
    </dgm:pt>
    <dgm:pt modelId="{01E017BF-124B-432E-A0D0-074FADF4ADEF}" type="pres">
      <dgm:prSet presAssocID="{16142F7F-7278-41CA-8D6C-E1455C7392DF}" presName="compNode" presStyleCnt="0"/>
      <dgm:spPr/>
    </dgm:pt>
    <dgm:pt modelId="{3BD97CA5-0E1C-48AE-9E5B-1244CA9A77C1}" type="pres">
      <dgm:prSet presAssocID="{16142F7F-7278-41CA-8D6C-E1455C7392DF}" presName="dummyConnPt" presStyleCnt="0"/>
      <dgm:spPr/>
    </dgm:pt>
    <dgm:pt modelId="{3AD4B374-1F83-403E-BD3B-C26DBA2AE14F}" type="pres">
      <dgm:prSet presAssocID="{16142F7F-7278-41CA-8D6C-E1455C7392DF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AB296CB-24CC-4126-B497-4B892D40F5EF}" type="pres">
      <dgm:prSet presAssocID="{DF9C04D9-201B-456F-8E33-1B6430C9C0F6}" presName="sibTrans" presStyleLbl="bgSibTrans2D1" presStyleIdx="6" presStyleCnt="8"/>
      <dgm:spPr/>
      <dgm:t>
        <a:bodyPr/>
        <a:lstStyle/>
        <a:p>
          <a:endParaRPr lang="es-ES"/>
        </a:p>
      </dgm:t>
    </dgm:pt>
    <dgm:pt modelId="{4F4ED21A-E2E7-4F41-A56D-AA720FD7F150}" type="pres">
      <dgm:prSet presAssocID="{3926C6E6-516F-4F91-B0F7-705E694F9286}" presName="compNode" presStyleCnt="0"/>
      <dgm:spPr/>
    </dgm:pt>
    <dgm:pt modelId="{7691769B-1FF7-4C0D-BC92-6F501132FC9A}" type="pres">
      <dgm:prSet presAssocID="{3926C6E6-516F-4F91-B0F7-705E694F9286}" presName="dummyConnPt" presStyleCnt="0"/>
      <dgm:spPr/>
    </dgm:pt>
    <dgm:pt modelId="{11706FAE-F9D3-4BC3-8A55-A58B86728742}" type="pres">
      <dgm:prSet presAssocID="{3926C6E6-516F-4F91-B0F7-705E694F9286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D10DF54-F0CF-475B-BE62-08EDDDABBB6E}" type="pres">
      <dgm:prSet presAssocID="{E565E100-5A7C-4373-86A0-C77B3980D24F}" presName="sibTrans" presStyleLbl="bgSibTrans2D1" presStyleIdx="7" presStyleCnt="8"/>
      <dgm:spPr/>
      <dgm:t>
        <a:bodyPr/>
        <a:lstStyle/>
        <a:p>
          <a:endParaRPr lang="es-ES"/>
        </a:p>
      </dgm:t>
    </dgm:pt>
    <dgm:pt modelId="{E34788B6-2CD3-4333-9E0C-C8E7085FAB64}" type="pres">
      <dgm:prSet presAssocID="{F5D0666D-9B1D-4750-8FB0-D656F4B2DFBF}" presName="compNode" presStyleCnt="0"/>
      <dgm:spPr/>
    </dgm:pt>
    <dgm:pt modelId="{D8EAA4B0-164E-402D-9A8D-96E0AB6C1B58}" type="pres">
      <dgm:prSet presAssocID="{F5D0666D-9B1D-4750-8FB0-D656F4B2DFBF}" presName="dummyConnPt" presStyleCnt="0"/>
      <dgm:spPr/>
    </dgm:pt>
    <dgm:pt modelId="{E6577E1D-F153-41CA-A751-9311B9AFA02B}" type="pres">
      <dgm:prSet presAssocID="{F5D0666D-9B1D-4750-8FB0-D656F4B2DFBF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E2B9BA9E-6F93-4F1E-AE82-C9EA51F7A74A}" type="presOf" srcId="{36BDA97E-DF2D-4B8A-ACDA-51556062A382}" destId="{3044B71F-3407-4AD6-9781-0E8AB413FFA4}" srcOrd="0" destOrd="0" presId="urn:microsoft.com/office/officeart/2005/8/layout/bProcess4"/>
    <dgm:cxn modelId="{1B286DE2-625D-4DD7-BE84-9CFE91D4AA6D}" type="presOf" srcId="{3926C6E6-516F-4F91-B0F7-705E694F9286}" destId="{11706FAE-F9D3-4BC3-8A55-A58B86728742}" srcOrd="0" destOrd="0" presId="urn:microsoft.com/office/officeart/2005/8/layout/bProcess4"/>
    <dgm:cxn modelId="{8E2C9F4D-1DE0-4293-92E9-50D00F7E9CB5}" type="presOf" srcId="{190544AB-A9F5-490A-91A9-4C0FDFD60EE5}" destId="{6B19FE4E-BA46-4AF5-A81A-D1B964E6F0B3}" srcOrd="0" destOrd="0" presId="urn:microsoft.com/office/officeart/2005/8/layout/bProcess4"/>
    <dgm:cxn modelId="{FDE8A8BE-03FF-45FA-92CF-B0720F080B6E}" type="presOf" srcId="{DF9C04D9-201B-456F-8E33-1B6430C9C0F6}" destId="{8AB296CB-24CC-4126-B497-4B892D40F5EF}" srcOrd="0" destOrd="0" presId="urn:microsoft.com/office/officeart/2005/8/layout/bProcess4"/>
    <dgm:cxn modelId="{0962BCD6-4D4A-4328-9FCE-7EECD71E927E}" type="presOf" srcId="{9645F439-0D1F-415E-A245-4AAAB91859A8}" destId="{AA1384B5-9DC0-4AB7-81C0-0207D0CE7B1F}" srcOrd="0" destOrd="0" presId="urn:microsoft.com/office/officeart/2005/8/layout/bProcess4"/>
    <dgm:cxn modelId="{72A25AC0-8D9A-4989-8C5D-72960969CDFA}" srcId="{0E77D036-E770-4CF8-9E57-A84265D4CBAF}" destId="{36BDA97E-DF2D-4B8A-ACDA-51556062A382}" srcOrd="1" destOrd="0" parTransId="{324835A3-166A-45D0-8EEF-39A7EAADF3FB}" sibTransId="{8CFC502F-7D13-4998-B6E4-F684B32337F5}"/>
    <dgm:cxn modelId="{C45C49E8-9E9C-4A52-8651-FA8F6FA5B1BB}" type="presOf" srcId="{E565E100-5A7C-4373-86A0-C77B3980D24F}" destId="{FD10DF54-F0CF-475B-BE62-08EDDDABBB6E}" srcOrd="0" destOrd="0" presId="urn:microsoft.com/office/officeart/2005/8/layout/bProcess4"/>
    <dgm:cxn modelId="{DF209F62-E22E-470F-A507-76BC28C43A31}" type="presOf" srcId="{4907C4CE-2668-43F2-B1A6-FB8F198908E3}" destId="{5F4D8E63-B1D3-493A-9A6C-8B97A3EEDCDE}" srcOrd="0" destOrd="0" presId="urn:microsoft.com/office/officeart/2005/8/layout/bProcess4"/>
    <dgm:cxn modelId="{87CD1605-76EE-4A32-9CB2-541DA5E6DFA4}" type="presOf" srcId="{F5D0666D-9B1D-4750-8FB0-D656F4B2DFBF}" destId="{E6577E1D-F153-41CA-A751-9311B9AFA02B}" srcOrd="0" destOrd="0" presId="urn:microsoft.com/office/officeart/2005/8/layout/bProcess4"/>
    <dgm:cxn modelId="{CA1C3EF9-1E69-4A81-87BB-FBF52131408C}" srcId="{0E77D036-E770-4CF8-9E57-A84265D4CBAF}" destId="{C8DB6EF5-3511-4157-9B78-68793B3AF60A}" srcOrd="3" destOrd="0" parTransId="{5BB06597-83C1-4D46-ABF0-521E02FFB455}" sibTransId="{9645F439-0D1F-415E-A245-4AAAB91859A8}"/>
    <dgm:cxn modelId="{3D774D89-B921-4F9E-B5BA-7C82B0264D1E}" srcId="{0E77D036-E770-4CF8-9E57-A84265D4CBAF}" destId="{4CC8E5A7-BBDC-40F2-9D82-7CC849F34435}" srcOrd="2" destOrd="0" parTransId="{3ACE9DD8-CB58-415E-9029-907AD1CFFA22}" sibTransId="{4907C4CE-2668-43F2-B1A6-FB8F198908E3}"/>
    <dgm:cxn modelId="{622EA0F8-3D37-4C85-9E6C-7AC14F404DB1}" type="presOf" srcId="{96010EF7-C881-4A18-9E59-2871A8BB0AB4}" destId="{B9A3C62A-43EF-4BF3-A67F-5A157BA0FA17}" srcOrd="0" destOrd="0" presId="urn:microsoft.com/office/officeart/2005/8/layout/bProcess4"/>
    <dgm:cxn modelId="{F869ECE3-0E47-4341-9C30-040878CD6BD0}" srcId="{0E77D036-E770-4CF8-9E57-A84265D4CBAF}" destId="{16142F7F-7278-41CA-8D6C-E1455C7392DF}" srcOrd="6" destOrd="0" parTransId="{25DBCB70-F043-4E13-BD6C-3D1AB1A40E95}" sibTransId="{DF9C04D9-201B-456F-8E33-1B6430C9C0F6}"/>
    <dgm:cxn modelId="{045EDCDA-4416-428C-99B0-6522B4CEEF22}" type="presOf" srcId="{5269DC83-D3A7-4DD7-B0C7-C04B1BB68FC4}" destId="{8089C416-A499-4168-A35F-4F1D572F8685}" srcOrd="0" destOrd="0" presId="urn:microsoft.com/office/officeart/2005/8/layout/bProcess4"/>
    <dgm:cxn modelId="{A64F3335-F4E3-4AE5-A070-0318E71F5330}" type="presOf" srcId="{C8DB6EF5-3511-4157-9B78-68793B3AF60A}" destId="{9A4A8DC7-FD0E-43D6-B234-FA460C852C5A}" srcOrd="0" destOrd="0" presId="urn:microsoft.com/office/officeart/2005/8/layout/bProcess4"/>
    <dgm:cxn modelId="{A5FD9A30-A358-43CA-BE7E-79E3FDA73565}" type="presOf" srcId="{0E77D036-E770-4CF8-9E57-A84265D4CBAF}" destId="{3F76D22E-F51C-4586-B8EA-ED14C4FABD2A}" srcOrd="0" destOrd="0" presId="urn:microsoft.com/office/officeart/2005/8/layout/bProcess4"/>
    <dgm:cxn modelId="{5EC90F06-41D4-46B6-B0C0-F492061BD075}" type="presOf" srcId="{3C63A5C1-0EBB-43E9-8E79-278EB8632429}" destId="{68131608-768F-4D54-B0CA-9311F74F8331}" srcOrd="0" destOrd="0" presId="urn:microsoft.com/office/officeart/2005/8/layout/bProcess4"/>
    <dgm:cxn modelId="{BFAD9D08-EF08-4993-B15F-0F5BA6F004CE}" type="presOf" srcId="{4CC8E5A7-BBDC-40F2-9D82-7CC849F34435}" destId="{99C5EBAB-4097-4D1B-BF8C-64BF46C0CBF9}" srcOrd="0" destOrd="0" presId="urn:microsoft.com/office/officeart/2005/8/layout/bProcess4"/>
    <dgm:cxn modelId="{E1AE5E88-9FB1-4428-A804-4C911AB86E72}" srcId="{0E77D036-E770-4CF8-9E57-A84265D4CBAF}" destId="{107A4C79-819C-4BDB-BF59-8B229920D97D}" srcOrd="0" destOrd="0" parTransId="{0E81F628-4976-4B33-A512-D2295EA18F7D}" sibTransId="{3C63A5C1-0EBB-43E9-8E79-278EB8632429}"/>
    <dgm:cxn modelId="{2C38C693-EDF5-4171-BC6B-2EC554E55274}" srcId="{0E77D036-E770-4CF8-9E57-A84265D4CBAF}" destId="{3EEDFC3D-2E93-44E6-961F-3B63AAF8325F}" srcOrd="5" destOrd="0" parTransId="{FB268B59-4C0D-4E34-AA81-33EE08BD0D27}" sibTransId="{190544AB-A9F5-490A-91A9-4C0FDFD60EE5}"/>
    <dgm:cxn modelId="{6612CC78-BDCC-4959-B9BE-A76089E7492A}" type="presOf" srcId="{3EEDFC3D-2E93-44E6-961F-3B63AAF8325F}" destId="{7A37952C-270D-4B4A-8817-D75A9E9428C6}" srcOrd="0" destOrd="0" presId="urn:microsoft.com/office/officeart/2005/8/layout/bProcess4"/>
    <dgm:cxn modelId="{D867860D-8048-4200-BDFE-6532A3F143C1}" srcId="{0E77D036-E770-4CF8-9E57-A84265D4CBAF}" destId="{F5D0666D-9B1D-4750-8FB0-D656F4B2DFBF}" srcOrd="8" destOrd="0" parTransId="{0E005BDF-2E02-41E2-84DF-4EFBE4F2B3BA}" sibTransId="{05439914-F659-4465-A734-4F6CCE15800A}"/>
    <dgm:cxn modelId="{C9FABA18-8248-42A8-8E0F-52F5ED21D2FF}" type="presOf" srcId="{16142F7F-7278-41CA-8D6C-E1455C7392DF}" destId="{3AD4B374-1F83-403E-BD3B-C26DBA2AE14F}" srcOrd="0" destOrd="0" presId="urn:microsoft.com/office/officeart/2005/8/layout/bProcess4"/>
    <dgm:cxn modelId="{93BABD76-D629-4C6A-B362-A83F95433709}" type="presOf" srcId="{8CFC502F-7D13-4998-B6E4-F684B32337F5}" destId="{C4EF04A2-9CAF-49A7-97BD-B5087E6FA686}" srcOrd="0" destOrd="0" presId="urn:microsoft.com/office/officeart/2005/8/layout/bProcess4"/>
    <dgm:cxn modelId="{C988241C-1226-4D41-9CD9-818863227FFD}" srcId="{0E77D036-E770-4CF8-9E57-A84265D4CBAF}" destId="{96010EF7-C881-4A18-9E59-2871A8BB0AB4}" srcOrd="4" destOrd="0" parTransId="{FE9A0593-A0D8-4876-B319-D6E62AB0D204}" sibTransId="{5269DC83-D3A7-4DD7-B0C7-C04B1BB68FC4}"/>
    <dgm:cxn modelId="{44EB67B9-5DBE-49D5-8979-676A00391A9C}" srcId="{0E77D036-E770-4CF8-9E57-A84265D4CBAF}" destId="{3926C6E6-516F-4F91-B0F7-705E694F9286}" srcOrd="7" destOrd="0" parTransId="{C50D5FC7-0B00-4809-BAEA-5D5E653F7254}" sibTransId="{E565E100-5A7C-4373-86A0-C77B3980D24F}"/>
    <dgm:cxn modelId="{AB5BF48A-A6C4-4D30-8F35-7B59F304B480}" type="presOf" srcId="{107A4C79-819C-4BDB-BF59-8B229920D97D}" destId="{27060007-3E9B-437C-8D2F-FFE01147A7A3}" srcOrd="0" destOrd="0" presId="urn:microsoft.com/office/officeart/2005/8/layout/bProcess4"/>
    <dgm:cxn modelId="{A33C84BB-D857-49FA-A590-153B1F71E755}" type="presParOf" srcId="{3F76D22E-F51C-4586-B8EA-ED14C4FABD2A}" destId="{A3CFAE8D-042C-416B-873F-E0983411AC25}" srcOrd="0" destOrd="0" presId="urn:microsoft.com/office/officeart/2005/8/layout/bProcess4"/>
    <dgm:cxn modelId="{FCC05342-F660-4E3C-ABC4-0C5E9307B4D2}" type="presParOf" srcId="{A3CFAE8D-042C-416B-873F-E0983411AC25}" destId="{FDA18F1A-2B6F-4D67-BA87-58A398C80BE4}" srcOrd="0" destOrd="0" presId="urn:microsoft.com/office/officeart/2005/8/layout/bProcess4"/>
    <dgm:cxn modelId="{1B897348-024E-4718-BC6F-E0FF2CAFA1F0}" type="presParOf" srcId="{A3CFAE8D-042C-416B-873F-E0983411AC25}" destId="{27060007-3E9B-437C-8D2F-FFE01147A7A3}" srcOrd="1" destOrd="0" presId="urn:microsoft.com/office/officeart/2005/8/layout/bProcess4"/>
    <dgm:cxn modelId="{69F03229-DF5C-4835-ABB7-863B2E21B627}" type="presParOf" srcId="{3F76D22E-F51C-4586-B8EA-ED14C4FABD2A}" destId="{68131608-768F-4D54-B0CA-9311F74F8331}" srcOrd="1" destOrd="0" presId="urn:microsoft.com/office/officeart/2005/8/layout/bProcess4"/>
    <dgm:cxn modelId="{B8C44FFF-94EA-4367-A54F-45734F6BE2C6}" type="presParOf" srcId="{3F76D22E-F51C-4586-B8EA-ED14C4FABD2A}" destId="{2A80F848-EC21-419D-8785-E93DC09770E7}" srcOrd="2" destOrd="0" presId="urn:microsoft.com/office/officeart/2005/8/layout/bProcess4"/>
    <dgm:cxn modelId="{C6A5C3BD-D234-442D-B5F3-71785376963F}" type="presParOf" srcId="{2A80F848-EC21-419D-8785-E93DC09770E7}" destId="{4E536A0B-13D9-410C-8569-24BB0F38015F}" srcOrd="0" destOrd="0" presId="urn:microsoft.com/office/officeart/2005/8/layout/bProcess4"/>
    <dgm:cxn modelId="{C49095B9-83AE-4DA4-84FD-16E675E85010}" type="presParOf" srcId="{2A80F848-EC21-419D-8785-E93DC09770E7}" destId="{3044B71F-3407-4AD6-9781-0E8AB413FFA4}" srcOrd="1" destOrd="0" presId="urn:microsoft.com/office/officeart/2005/8/layout/bProcess4"/>
    <dgm:cxn modelId="{03A7101B-C91B-40EE-9CF6-DE047B4B67AD}" type="presParOf" srcId="{3F76D22E-F51C-4586-B8EA-ED14C4FABD2A}" destId="{C4EF04A2-9CAF-49A7-97BD-B5087E6FA686}" srcOrd="3" destOrd="0" presId="urn:microsoft.com/office/officeart/2005/8/layout/bProcess4"/>
    <dgm:cxn modelId="{FCD7A999-5D95-4F5A-AB5A-FCA9E3E1AFC4}" type="presParOf" srcId="{3F76D22E-F51C-4586-B8EA-ED14C4FABD2A}" destId="{15D39CDF-7A2D-4D64-B6EB-46B4C46A2D5A}" srcOrd="4" destOrd="0" presId="urn:microsoft.com/office/officeart/2005/8/layout/bProcess4"/>
    <dgm:cxn modelId="{70FDB62B-928C-42E1-8C8E-454E4C15DA88}" type="presParOf" srcId="{15D39CDF-7A2D-4D64-B6EB-46B4C46A2D5A}" destId="{D5D07347-86FE-4771-8D43-DA3A516DC8FC}" srcOrd="0" destOrd="0" presId="urn:microsoft.com/office/officeart/2005/8/layout/bProcess4"/>
    <dgm:cxn modelId="{AE1DE627-5102-45E0-9AEF-7436399415CE}" type="presParOf" srcId="{15D39CDF-7A2D-4D64-B6EB-46B4C46A2D5A}" destId="{99C5EBAB-4097-4D1B-BF8C-64BF46C0CBF9}" srcOrd="1" destOrd="0" presId="urn:microsoft.com/office/officeart/2005/8/layout/bProcess4"/>
    <dgm:cxn modelId="{F8DF5BF2-A908-4DDF-9AF5-8AF97F3ECD46}" type="presParOf" srcId="{3F76D22E-F51C-4586-B8EA-ED14C4FABD2A}" destId="{5F4D8E63-B1D3-493A-9A6C-8B97A3EEDCDE}" srcOrd="5" destOrd="0" presId="urn:microsoft.com/office/officeart/2005/8/layout/bProcess4"/>
    <dgm:cxn modelId="{20FD8777-62CD-46C5-B9C0-D9D52ADC860B}" type="presParOf" srcId="{3F76D22E-F51C-4586-B8EA-ED14C4FABD2A}" destId="{88DB51D1-8D77-4635-883F-71960DFDE092}" srcOrd="6" destOrd="0" presId="urn:microsoft.com/office/officeart/2005/8/layout/bProcess4"/>
    <dgm:cxn modelId="{559138C5-DF65-40ED-AE9A-F4D747EC001B}" type="presParOf" srcId="{88DB51D1-8D77-4635-883F-71960DFDE092}" destId="{E94E0FFD-3840-4223-B20E-631F68779535}" srcOrd="0" destOrd="0" presId="urn:microsoft.com/office/officeart/2005/8/layout/bProcess4"/>
    <dgm:cxn modelId="{1617B619-6D5A-44FA-89F1-3C8781E041EC}" type="presParOf" srcId="{88DB51D1-8D77-4635-883F-71960DFDE092}" destId="{9A4A8DC7-FD0E-43D6-B234-FA460C852C5A}" srcOrd="1" destOrd="0" presId="urn:microsoft.com/office/officeart/2005/8/layout/bProcess4"/>
    <dgm:cxn modelId="{3F4BE68D-8983-4427-A95B-BC9DAA6294C8}" type="presParOf" srcId="{3F76D22E-F51C-4586-B8EA-ED14C4FABD2A}" destId="{AA1384B5-9DC0-4AB7-81C0-0207D0CE7B1F}" srcOrd="7" destOrd="0" presId="urn:microsoft.com/office/officeart/2005/8/layout/bProcess4"/>
    <dgm:cxn modelId="{47726147-4ED7-4D05-8901-C24DA6409E06}" type="presParOf" srcId="{3F76D22E-F51C-4586-B8EA-ED14C4FABD2A}" destId="{36FF61B4-2B8D-46FA-AFC9-0CB5034D2795}" srcOrd="8" destOrd="0" presId="urn:microsoft.com/office/officeart/2005/8/layout/bProcess4"/>
    <dgm:cxn modelId="{18A01A70-061E-4015-B61D-0CEBC9E39FAD}" type="presParOf" srcId="{36FF61B4-2B8D-46FA-AFC9-0CB5034D2795}" destId="{CB98991A-8198-4CCE-B037-8ACFDB20BD67}" srcOrd="0" destOrd="0" presId="urn:microsoft.com/office/officeart/2005/8/layout/bProcess4"/>
    <dgm:cxn modelId="{43F1F8EC-31CC-4F35-B342-3FA93DD5238A}" type="presParOf" srcId="{36FF61B4-2B8D-46FA-AFC9-0CB5034D2795}" destId="{B9A3C62A-43EF-4BF3-A67F-5A157BA0FA17}" srcOrd="1" destOrd="0" presId="urn:microsoft.com/office/officeart/2005/8/layout/bProcess4"/>
    <dgm:cxn modelId="{4E5CD2FC-80BA-4E33-B4BD-D48B72EDD744}" type="presParOf" srcId="{3F76D22E-F51C-4586-B8EA-ED14C4FABD2A}" destId="{8089C416-A499-4168-A35F-4F1D572F8685}" srcOrd="9" destOrd="0" presId="urn:microsoft.com/office/officeart/2005/8/layout/bProcess4"/>
    <dgm:cxn modelId="{35E149CF-D783-4D67-B1E1-85D13C2F7044}" type="presParOf" srcId="{3F76D22E-F51C-4586-B8EA-ED14C4FABD2A}" destId="{A087AF41-E1FC-4747-AAC5-CFA01B2D3081}" srcOrd="10" destOrd="0" presId="urn:microsoft.com/office/officeart/2005/8/layout/bProcess4"/>
    <dgm:cxn modelId="{D1E24EA9-3857-4885-8B75-105CF3FA37D6}" type="presParOf" srcId="{A087AF41-E1FC-4747-AAC5-CFA01B2D3081}" destId="{92981181-B455-4C81-93ED-466D01763E60}" srcOrd="0" destOrd="0" presId="urn:microsoft.com/office/officeart/2005/8/layout/bProcess4"/>
    <dgm:cxn modelId="{6B0D29CA-069A-46D6-BCA6-BE01AF1D16A3}" type="presParOf" srcId="{A087AF41-E1FC-4747-AAC5-CFA01B2D3081}" destId="{7A37952C-270D-4B4A-8817-D75A9E9428C6}" srcOrd="1" destOrd="0" presId="urn:microsoft.com/office/officeart/2005/8/layout/bProcess4"/>
    <dgm:cxn modelId="{6D008C3E-1D58-4212-8E8D-DEF619C48321}" type="presParOf" srcId="{3F76D22E-F51C-4586-B8EA-ED14C4FABD2A}" destId="{6B19FE4E-BA46-4AF5-A81A-D1B964E6F0B3}" srcOrd="11" destOrd="0" presId="urn:microsoft.com/office/officeart/2005/8/layout/bProcess4"/>
    <dgm:cxn modelId="{89D169D6-F903-46B5-83B3-2D66457C6B1D}" type="presParOf" srcId="{3F76D22E-F51C-4586-B8EA-ED14C4FABD2A}" destId="{01E017BF-124B-432E-A0D0-074FADF4ADEF}" srcOrd="12" destOrd="0" presId="urn:microsoft.com/office/officeart/2005/8/layout/bProcess4"/>
    <dgm:cxn modelId="{764D0F23-EF10-4CF9-8FAD-66DACB901360}" type="presParOf" srcId="{01E017BF-124B-432E-A0D0-074FADF4ADEF}" destId="{3BD97CA5-0E1C-48AE-9E5B-1244CA9A77C1}" srcOrd="0" destOrd="0" presId="urn:microsoft.com/office/officeart/2005/8/layout/bProcess4"/>
    <dgm:cxn modelId="{9194B3BA-D349-4CB9-9174-999BE3781419}" type="presParOf" srcId="{01E017BF-124B-432E-A0D0-074FADF4ADEF}" destId="{3AD4B374-1F83-403E-BD3B-C26DBA2AE14F}" srcOrd="1" destOrd="0" presId="urn:microsoft.com/office/officeart/2005/8/layout/bProcess4"/>
    <dgm:cxn modelId="{013DCE8B-2F48-4F5A-B94F-17FBB5069B4F}" type="presParOf" srcId="{3F76D22E-F51C-4586-B8EA-ED14C4FABD2A}" destId="{8AB296CB-24CC-4126-B497-4B892D40F5EF}" srcOrd="13" destOrd="0" presId="urn:microsoft.com/office/officeart/2005/8/layout/bProcess4"/>
    <dgm:cxn modelId="{F549DCD0-D94C-41A7-9E21-318B0BD6853B}" type="presParOf" srcId="{3F76D22E-F51C-4586-B8EA-ED14C4FABD2A}" destId="{4F4ED21A-E2E7-4F41-A56D-AA720FD7F150}" srcOrd="14" destOrd="0" presId="urn:microsoft.com/office/officeart/2005/8/layout/bProcess4"/>
    <dgm:cxn modelId="{2EE1A51F-67C2-4842-A961-067105AB6FEB}" type="presParOf" srcId="{4F4ED21A-E2E7-4F41-A56D-AA720FD7F150}" destId="{7691769B-1FF7-4C0D-BC92-6F501132FC9A}" srcOrd="0" destOrd="0" presId="urn:microsoft.com/office/officeart/2005/8/layout/bProcess4"/>
    <dgm:cxn modelId="{860FB386-88B4-49B2-B542-66361B4339FF}" type="presParOf" srcId="{4F4ED21A-E2E7-4F41-A56D-AA720FD7F150}" destId="{11706FAE-F9D3-4BC3-8A55-A58B86728742}" srcOrd="1" destOrd="0" presId="urn:microsoft.com/office/officeart/2005/8/layout/bProcess4"/>
    <dgm:cxn modelId="{7159EE9E-1DCC-4C6D-91E4-9CF877856D46}" type="presParOf" srcId="{3F76D22E-F51C-4586-B8EA-ED14C4FABD2A}" destId="{FD10DF54-F0CF-475B-BE62-08EDDDABBB6E}" srcOrd="15" destOrd="0" presId="urn:microsoft.com/office/officeart/2005/8/layout/bProcess4"/>
    <dgm:cxn modelId="{0C5DF478-7E91-4C74-B129-64260A1DFAEA}" type="presParOf" srcId="{3F76D22E-F51C-4586-B8EA-ED14C4FABD2A}" destId="{E34788B6-2CD3-4333-9E0C-C8E7085FAB64}" srcOrd="16" destOrd="0" presId="urn:microsoft.com/office/officeart/2005/8/layout/bProcess4"/>
    <dgm:cxn modelId="{47735E7E-92D0-4365-9781-9157084B0D9A}" type="presParOf" srcId="{E34788B6-2CD3-4333-9E0C-C8E7085FAB64}" destId="{D8EAA4B0-164E-402D-9A8D-96E0AB6C1B58}" srcOrd="0" destOrd="0" presId="urn:microsoft.com/office/officeart/2005/8/layout/bProcess4"/>
    <dgm:cxn modelId="{12953406-EE3D-480D-949A-12AB4169F8CA}" type="presParOf" srcId="{E34788B6-2CD3-4333-9E0C-C8E7085FAB64}" destId="{E6577E1D-F153-41CA-A751-9311B9AFA02B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D8A3AFDB-CF46-466B-B8D9-D3ACCFD2A5D8}" type="doc">
      <dgm:prSet loTypeId="urn:microsoft.com/office/officeart/2005/8/layout/hierarchy1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ES"/>
        </a:p>
      </dgm:t>
    </dgm:pt>
    <dgm:pt modelId="{9D7B29C6-39C0-4F96-992C-497BB65D50C0}">
      <dgm:prSet phldrT="[Texto]"/>
      <dgm:spPr/>
      <dgm:t>
        <a:bodyPr/>
        <a:lstStyle/>
        <a:p>
          <a:r>
            <a:rPr lang="es-ES" dirty="0"/>
            <a:t>Antecedentes y justificación</a:t>
          </a:r>
        </a:p>
      </dgm:t>
    </dgm:pt>
    <dgm:pt modelId="{705BCDC3-9D56-42C6-964A-0E9D1D161117}" type="parTrans" cxnId="{B2BF9640-48E4-450C-B7D5-59D6AECC97C2}">
      <dgm:prSet/>
      <dgm:spPr/>
      <dgm:t>
        <a:bodyPr/>
        <a:lstStyle/>
        <a:p>
          <a:endParaRPr lang="es-ES"/>
        </a:p>
      </dgm:t>
    </dgm:pt>
    <dgm:pt modelId="{FF969186-0FE4-458D-85F5-FC20061C6E09}" type="sibTrans" cxnId="{B2BF9640-48E4-450C-B7D5-59D6AECC97C2}">
      <dgm:prSet/>
      <dgm:spPr/>
      <dgm:t>
        <a:bodyPr/>
        <a:lstStyle/>
        <a:p>
          <a:endParaRPr lang="es-ES"/>
        </a:p>
      </dgm:t>
    </dgm:pt>
    <dgm:pt modelId="{2CC66DF1-5F1C-45D1-BCFE-C6962FA242B1}">
      <dgm:prSet phldrT="[Texto]"/>
      <dgm:spPr/>
      <dgm:t>
        <a:bodyPr/>
        <a:lstStyle/>
        <a:p>
          <a:r>
            <a:rPr lang="es-ES" dirty="0"/>
            <a:t>Diagnóstico e identificación de factores estratégicos</a:t>
          </a:r>
        </a:p>
      </dgm:t>
    </dgm:pt>
    <dgm:pt modelId="{1219D7CE-2BCF-4491-9C4B-3760356464CA}" type="parTrans" cxnId="{0BBFA1AB-4E30-45AB-A241-A39102E9C767}">
      <dgm:prSet/>
      <dgm:spPr/>
      <dgm:t>
        <a:bodyPr/>
        <a:lstStyle/>
        <a:p>
          <a:endParaRPr lang="es-ES"/>
        </a:p>
      </dgm:t>
    </dgm:pt>
    <dgm:pt modelId="{F0283595-1276-4509-B9B5-B2EF98415355}" type="sibTrans" cxnId="{0BBFA1AB-4E30-45AB-A241-A39102E9C767}">
      <dgm:prSet/>
      <dgm:spPr/>
      <dgm:t>
        <a:bodyPr/>
        <a:lstStyle/>
        <a:p>
          <a:endParaRPr lang="es-ES"/>
        </a:p>
      </dgm:t>
    </dgm:pt>
    <dgm:pt modelId="{52DBB817-3132-4FD6-A2B4-840F21954935}">
      <dgm:prSet phldrT="[Texto]"/>
      <dgm:spPr/>
      <dgm:t>
        <a:bodyPr/>
        <a:lstStyle/>
        <a:p>
          <a:r>
            <a:rPr lang="es-ES" dirty="0"/>
            <a:t>Formulación de la política</a:t>
          </a:r>
        </a:p>
      </dgm:t>
    </dgm:pt>
    <dgm:pt modelId="{56B5BF7C-070B-4ACF-9E6F-8D492AFCDEDC}" type="parTrans" cxnId="{F99B918A-E0F3-4328-A24A-EFB921140271}">
      <dgm:prSet/>
      <dgm:spPr/>
      <dgm:t>
        <a:bodyPr/>
        <a:lstStyle/>
        <a:p>
          <a:endParaRPr lang="es-ES"/>
        </a:p>
      </dgm:t>
    </dgm:pt>
    <dgm:pt modelId="{F08284D3-6958-4771-A680-59838A4ED5FE}" type="sibTrans" cxnId="{F99B918A-E0F3-4328-A24A-EFB921140271}">
      <dgm:prSet/>
      <dgm:spPr/>
      <dgm:t>
        <a:bodyPr/>
        <a:lstStyle/>
        <a:p>
          <a:endParaRPr lang="es-ES"/>
        </a:p>
      </dgm:t>
    </dgm:pt>
    <dgm:pt modelId="{524B20DA-A5D2-4069-B30B-73A4C1577352}">
      <dgm:prSet phldrT="[Texto]"/>
      <dgm:spPr/>
      <dgm:t>
        <a:bodyPr/>
        <a:lstStyle/>
        <a:p>
          <a:r>
            <a:rPr lang="es-ES" dirty="0"/>
            <a:t>Objetivo general</a:t>
          </a:r>
        </a:p>
      </dgm:t>
    </dgm:pt>
    <dgm:pt modelId="{7A53402E-61AE-49A7-9B96-C57EF743E394}" type="parTrans" cxnId="{A33E1540-18EA-4DC2-96FA-1CECC2364F86}">
      <dgm:prSet/>
      <dgm:spPr/>
      <dgm:t>
        <a:bodyPr/>
        <a:lstStyle/>
        <a:p>
          <a:endParaRPr lang="es-ES"/>
        </a:p>
      </dgm:t>
    </dgm:pt>
    <dgm:pt modelId="{D2E1B089-9FD5-48F5-AB03-10168C6AAFC7}" type="sibTrans" cxnId="{A33E1540-18EA-4DC2-96FA-1CECC2364F86}">
      <dgm:prSet/>
      <dgm:spPr/>
      <dgm:t>
        <a:bodyPr/>
        <a:lstStyle/>
        <a:p>
          <a:endParaRPr lang="es-ES"/>
        </a:p>
      </dgm:t>
    </dgm:pt>
    <dgm:pt modelId="{28739E30-C35B-4F8E-AADD-96981069148B}">
      <dgm:prSet phldrT="[Texto]"/>
      <dgm:spPr/>
      <dgm:t>
        <a:bodyPr/>
        <a:lstStyle/>
        <a:p>
          <a:r>
            <a:rPr lang="es-ES" dirty="0"/>
            <a:t>Estructura de la política</a:t>
          </a:r>
        </a:p>
      </dgm:t>
    </dgm:pt>
    <dgm:pt modelId="{7014D65A-9EFF-4CF0-A1ED-41A7973A13B3}" type="parTrans" cxnId="{F06BAC6B-AD9F-44AA-B070-FA31945589BD}">
      <dgm:prSet/>
      <dgm:spPr/>
      <dgm:t>
        <a:bodyPr/>
        <a:lstStyle/>
        <a:p>
          <a:endParaRPr lang="es-ES"/>
        </a:p>
      </dgm:t>
    </dgm:pt>
    <dgm:pt modelId="{98096FB1-A2C4-4BC6-8337-009D71E6C740}" type="sibTrans" cxnId="{F06BAC6B-AD9F-44AA-B070-FA31945589BD}">
      <dgm:prSet/>
      <dgm:spPr/>
      <dgm:t>
        <a:bodyPr/>
        <a:lstStyle/>
        <a:p>
          <a:endParaRPr lang="es-ES"/>
        </a:p>
      </dgm:t>
    </dgm:pt>
    <dgm:pt modelId="{F0366DDC-C96F-4250-9E27-C3583729774D}">
      <dgm:prSet phldrT="[Texto]"/>
      <dgm:spPr/>
      <dgm:t>
        <a:bodyPr/>
        <a:lstStyle/>
        <a:p>
          <a:r>
            <a:rPr lang="es-ES" dirty="0"/>
            <a:t>Objetivos específicos</a:t>
          </a:r>
        </a:p>
      </dgm:t>
    </dgm:pt>
    <dgm:pt modelId="{9790FC9E-EE51-4194-B5FE-15B79B298475}" type="parTrans" cxnId="{77918562-A9F1-49D3-9CA3-7DD76E171DAB}">
      <dgm:prSet/>
      <dgm:spPr/>
      <dgm:t>
        <a:bodyPr/>
        <a:lstStyle/>
        <a:p>
          <a:endParaRPr lang="es-ES"/>
        </a:p>
      </dgm:t>
    </dgm:pt>
    <dgm:pt modelId="{E2E487D6-C159-4E28-B156-D0CE33A9A8B0}" type="sibTrans" cxnId="{77918562-A9F1-49D3-9CA3-7DD76E171DAB}">
      <dgm:prSet/>
      <dgm:spPr/>
      <dgm:t>
        <a:bodyPr/>
        <a:lstStyle/>
        <a:p>
          <a:endParaRPr lang="es-ES"/>
        </a:p>
      </dgm:t>
    </dgm:pt>
    <dgm:pt modelId="{44B37B9E-DC9E-49F8-95E3-A536AD9D19C1}">
      <dgm:prSet phldrT="[Texto]"/>
      <dgm:spPr/>
      <dgm:t>
        <a:bodyPr/>
        <a:lstStyle/>
        <a:p>
          <a:r>
            <a:rPr lang="es-ES" dirty="0"/>
            <a:t>Sectores y entidades corresponsables</a:t>
          </a:r>
        </a:p>
      </dgm:t>
    </dgm:pt>
    <dgm:pt modelId="{AA6D8E3F-87BA-4833-B66B-FA3254A143F4}" type="parTrans" cxnId="{9C84D009-7B20-4371-9C9D-E38AAA30200C}">
      <dgm:prSet/>
      <dgm:spPr/>
      <dgm:t>
        <a:bodyPr/>
        <a:lstStyle/>
        <a:p>
          <a:endParaRPr lang="es-ES"/>
        </a:p>
      </dgm:t>
    </dgm:pt>
    <dgm:pt modelId="{BD12FCC2-DE0B-4BAA-B10F-5773C4DF9B00}" type="sibTrans" cxnId="{9C84D009-7B20-4371-9C9D-E38AAA30200C}">
      <dgm:prSet/>
      <dgm:spPr/>
      <dgm:t>
        <a:bodyPr/>
        <a:lstStyle/>
        <a:p>
          <a:endParaRPr lang="es-ES"/>
        </a:p>
      </dgm:t>
    </dgm:pt>
    <dgm:pt modelId="{9C4B1E93-2105-43D8-8958-63F59255EE79}">
      <dgm:prSet phldrT="[Texto]"/>
      <dgm:spPr/>
      <dgm:t>
        <a:bodyPr/>
        <a:lstStyle/>
        <a:p>
          <a:r>
            <a:rPr lang="es-ES" dirty="0"/>
            <a:t>Financiamiento</a:t>
          </a:r>
        </a:p>
      </dgm:t>
    </dgm:pt>
    <dgm:pt modelId="{23842E05-24B4-4D50-A3EC-E57A76D64410}" type="parTrans" cxnId="{5FAF8829-BB82-4A42-8AAD-2CA03748E131}">
      <dgm:prSet/>
      <dgm:spPr/>
      <dgm:t>
        <a:bodyPr/>
        <a:lstStyle/>
        <a:p>
          <a:endParaRPr lang="es-ES"/>
        </a:p>
      </dgm:t>
    </dgm:pt>
    <dgm:pt modelId="{1693B41B-493D-44FA-975C-8DB099D2EA0E}" type="sibTrans" cxnId="{5FAF8829-BB82-4A42-8AAD-2CA03748E131}">
      <dgm:prSet/>
      <dgm:spPr/>
      <dgm:t>
        <a:bodyPr/>
        <a:lstStyle/>
        <a:p>
          <a:endParaRPr lang="es-ES"/>
        </a:p>
      </dgm:t>
    </dgm:pt>
    <dgm:pt modelId="{D13ED761-90BA-43DF-AE23-8DA8C2098ADC}">
      <dgm:prSet phldrT="[Texto]"/>
      <dgm:spPr/>
      <dgm:t>
        <a:bodyPr/>
        <a:lstStyle/>
        <a:p>
          <a:r>
            <a:rPr lang="es-ES" dirty="0"/>
            <a:t>Documento CONPES D.C. </a:t>
          </a:r>
        </a:p>
      </dgm:t>
    </dgm:pt>
    <dgm:pt modelId="{4977E6DE-C558-4597-8ACA-D114EB4B8C67}" type="sibTrans" cxnId="{DB089696-A57A-4404-A6B2-836B1D9A2E26}">
      <dgm:prSet/>
      <dgm:spPr/>
      <dgm:t>
        <a:bodyPr/>
        <a:lstStyle/>
        <a:p>
          <a:endParaRPr lang="es-ES"/>
        </a:p>
      </dgm:t>
    </dgm:pt>
    <dgm:pt modelId="{B4FF5587-CBF2-47EA-8BF4-6075A06F8682}" type="parTrans" cxnId="{DB089696-A57A-4404-A6B2-836B1D9A2E26}">
      <dgm:prSet/>
      <dgm:spPr/>
      <dgm:t>
        <a:bodyPr/>
        <a:lstStyle/>
        <a:p>
          <a:endParaRPr lang="es-ES"/>
        </a:p>
      </dgm:t>
    </dgm:pt>
    <dgm:pt modelId="{DEB5C5FF-0267-447C-BCE3-24113845E565}">
      <dgm:prSet phldrT="[Texto]"/>
      <dgm:spPr/>
      <dgm:t>
        <a:bodyPr/>
        <a:lstStyle/>
        <a:p>
          <a:r>
            <a:rPr lang="es-ES"/>
            <a:t>Seguimiento </a:t>
          </a:r>
          <a:r>
            <a:rPr lang="es-ES" dirty="0"/>
            <a:t>y evaluación</a:t>
          </a:r>
        </a:p>
      </dgm:t>
    </dgm:pt>
    <dgm:pt modelId="{191636FB-09AB-4A8F-BBEA-5B01E53FF863}" type="parTrans" cxnId="{B1C13623-05B8-4A42-B000-A77264161BFD}">
      <dgm:prSet/>
      <dgm:spPr/>
      <dgm:t>
        <a:bodyPr/>
        <a:lstStyle/>
        <a:p>
          <a:endParaRPr lang="es-ES"/>
        </a:p>
      </dgm:t>
    </dgm:pt>
    <dgm:pt modelId="{747665C7-77F6-4B16-B4EC-CFB19236B88E}" type="sibTrans" cxnId="{B1C13623-05B8-4A42-B000-A77264161BFD}">
      <dgm:prSet/>
      <dgm:spPr/>
      <dgm:t>
        <a:bodyPr/>
        <a:lstStyle/>
        <a:p>
          <a:endParaRPr lang="es-ES"/>
        </a:p>
      </dgm:t>
    </dgm:pt>
    <dgm:pt modelId="{C8E87A75-7D2A-4B8D-AC13-56B8D98B86C5}" type="pres">
      <dgm:prSet presAssocID="{D8A3AFDB-CF46-466B-B8D9-D3ACCFD2A5D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ES"/>
        </a:p>
      </dgm:t>
    </dgm:pt>
    <dgm:pt modelId="{FF56530B-08CD-4EFC-BE58-92C4B180EA27}" type="pres">
      <dgm:prSet presAssocID="{D13ED761-90BA-43DF-AE23-8DA8C2098ADC}" presName="hierRoot1" presStyleCnt="0"/>
      <dgm:spPr/>
    </dgm:pt>
    <dgm:pt modelId="{35C8551F-F493-486B-9145-3C329FF7F834}" type="pres">
      <dgm:prSet presAssocID="{D13ED761-90BA-43DF-AE23-8DA8C2098ADC}" presName="composite" presStyleCnt="0"/>
      <dgm:spPr/>
    </dgm:pt>
    <dgm:pt modelId="{5FDBFDCD-1494-496B-813A-7B199BE49062}" type="pres">
      <dgm:prSet presAssocID="{D13ED761-90BA-43DF-AE23-8DA8C2098ADC}" presName="background" presStyleLbl="node0" presStyleIdx="0" presStyleCnt="1"/>
      <dgm:spPr/>
    </dgm:pt>
    <dgm:pt modelId="{E073DF49-F8E6-4C83-9AC9-E1BD3CEFD7F3}" type="pres">
      <dgm:prSet presAssocID="{D13ED761-90BA-43DF-AE23-8DA8C2098ADC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52C8E843-6A0A-4152-B434-9846FCC79B57}" type="pres">
      <dgm:prSet presAssocID="{D13ED761-90BA-43DF-AE23-8DA8C2098ADC}" presName="hierChild2" presStyleCnt="0"/>
      <dgm:spPr/>
    </dgm:pt>
    <dgm:pt modelId="{2966B2AE-883D-4D39-B040-5042282EC180}" type="pres">
      <dgm:prSet presAssocID="{705BCDC3-9D56-42C6-964A-0E9D1D161117}" presName="Name10" presStyleLbl="parChTrans1D2" presStyleIdx="0" presStyleCnt="5"/>
      <dgm:spPr/>
      <dgm:t>
        <a:bodyPr/>
        <a:lstStyle/>
        <a:p>
          <a:endParaRPr lang="es-ES"/>
        </a:p>
      </dgm:t>
    </dgm:pt>
    <dgm:pt modelId="{C05ECA27-987E-458F-A438-46E6147F3621}" type="pres">
      <dgm:prSet presAssocID="{9D7B29C6-39C0-4F96-992C-497BB65D50C0}" presName="hierRoot2" presStyleCnt="0"/>
      <dgm:spPr/>
    </dgm:pt>
    <dgm:pt modelId="{492538EE-A551-4595-A35C-521F3A1F99FA}" type="pres">
      <dgm:prSet presAssocID="{9D7B29C6-39C0-4F96-992C-497BB65D50C0}" presName="composite2" presStyleCnt="0"/>
      <dgm:spPr/>
    </dgm:pt>
    <dgm:pt modelId="{63E33319-ADDB-4BC8-890F-628EB4B7F3E7}" type="pres">
      <dgm:prSet presAssocID="{9D7B29C6-39C0-4F96-992C-497BB65D50C0}" presName="background2" presStyleLbl="node2" presStyleIdx="0" presStyleCnt="5"/>
      <dgm:spPr/>
    </dgm:pt>
    <dgm:pt modelId="{DC8AC3AE-01BC-4A9A-A758-7D48A4EF38AC}" type="pres">
      <dgm:prSet presAssocID="{9D7B29C6-39C0-4F96-992C-497BB65D50C0}" presName="text2" presStyleLbl="fgAcc2" presStyleIdx="0" presStyleCnt="5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39CB1F5-C0AC-45CF-A053-3B67F0D9D2E5}" type="pres">
      <dgm:prSet presAssocID="{9D7B29C6-39C0-4F96-992C-497BB65D50C0}" presName="hierChild3" presStyleCnt="0"/>
      <dgm:spPr/>
    </dgm:pt>
    <dgm:pt modelId="{6EFAE009-8777-4F39-8DAF-53EAAFD3BA4B}" type="pres">
      <dgm:prSet presAssocID="{1219D7CE-2BCF-4491-9C4B-3760356464CA}" presName="Name10" presStyleLbl="parChTrans1D2" presStyleIdx="1" presStyleCnt="5"/>
      <dgm:spPr/>
      <dgm:t>
        <a:bodyPr/>
        <a:lstStyle/>
        <a:p>
          <a:endParaRPr lang="es-ES"/>
        </a:p>
      </dgm:t>
    </dgm:pt>
    <dgm:pt modelId="{707F81DC-ADC2-4066-8D35-CCBCC02D0C40}" type="pres">
      <dgm:prSet presAssocID="{2CC66DF1-5F1C-45D1-BCFE-C6962FA242B1}" presName="hierRoot2" presStyleCnt="0"/>
      <dgm:spPr/>
    </dgm:pt>
    <dgm:pt modelId="{68B7A204-18FE-4B67-B7C1-E45CE583FB9A}" type="pres">
      <dgm:prSet presAssocID="{2CC66DF1-5F1C-45D1-BCFE-C6962FA242B1}" presName="composite2" presStyleCnt="0"/>
      <dgm:spPr/>
    </dgm:pt>
    <dgm:pt modelId="{0FF59E9E-679D-4E18-9869-C3CA424AAAFA}" type="pres">
      <dgm:prSet presAssocID="{2CC66DF1-5F1C-45D1-BCFE-C6962FA242B1}" presName="background2" presStyleLbl="node2" presStyleIdx="1" presStyleCnt="5"/>
      <dgm:spPr/>
    </dgm:pt>
    <dgm:pt modelId="{4431F719-EDF2-4596-94CA-679249191440}" type="pres">
      <dgm:prSet presAssocID="{2CC66DF1-5F1C-45D1-BCFE-C6962FA242B1}" presName="text2" presStyleLbl="fgAcc2" presStyleIdx="1" presStyleCnt="5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77D7C7D3-A340-4B11-B5A0-FB42987066B8}" type="pres">
      <dgm:prSet presAssocID="{2CC66DF1-5F1C-45D1-BCFE-C6962FA242B1}" presName="hierChild3" presStyleCnt="0"/>
      <dgm:spPr/>
    </dgm:pt>
    <dgm:pt modelId="{05960BA5-16E2-4F98-9B50-A37A07376754}" type="pres">
      <dgm:prSet presAssocID="{56B5BF7C-070B-4ACF-9E6F-8D492AFCDEDC}" presName="Name10" presStyleLbl="parChTrans1D2" presStyleIdx="2" presStyleCnt="5"/>
      <dgm:spPr/>
      <dgm:t>
        <a:bodyPr/>
        <a:lstStyle/>
        <a:p>
          <a:endParaRPr lang="es-ES"/>
        </a:p>
      </dgm:t>
    </dgm:pt>
    <dgm:pt modelId="{20EA23E6-6515-4DC2-BD7A-FB438033C5F7}" type="pres">
      <dgm:prSet presAssocID="{52DBB817-3132-4FD6-A2B4-840F21954935}" presName="hierRoot2" presStyleCnt="0"/>
      <dgm:spPr/>
    </dgm:pt>
    <dgm:pt modelId="{FAC50CCB-ABF6-4241-AA43-C21C5C9A9B14}" type="pres">
      <dgm:prSet presAssocID="{52DBB817-3132-4FD6-A2B4-840F21954935}" presName="composite2" presStyleCnt="0"/>
      <dgm:spPr/>
    </dgm:pt>
    <dgm:pt modelId="{A07CCE11-8F2F-44DD-85E1-514CD5840223}" type="pres">
      <dgm:prSet presAssocID="{52DBB817-3132-4FD6-A2B4-840F21954935}" presName="background2" presStyleLbl="node2" presStyleIdx="2" presStyleCnt="5"/>
      <dgm:spPr/>
    </dgm:pt>
    <dgm:pt modelId="{7D44EEDD-9F76-4E5D-A21C-4FCCF3EA681E}" type="pres">
      <dgm:prSet presAssocID="{52DBB817-3132-4FD6-A2B4-840F21954935}" presName="text2" presStyleLbl="fgAcc2" presStyleIdx="2" presStyleCnt="5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CCCCA806-70A8-49ED-AB11-8EDAD7D31D4B}" type="pres">
      <dgm:prSet presAssocID="{52DBB817-3132-4FD6-A2B4-840F21954935}" presName="hierChild3" presStyleCnt="0"/>
      <dgm:spPr/>
    </dgm:pt>
    <dgm:pt modelId="{76EFBEEC-2FC1-4009-9E6B-2FB651C71A4A}" type="pres">
      <dgm:prSet presAssocID="{7A53402E-61AE-49A7-9B96-C57EF743E394}" presName="Name17" presStyleLbl="parChTrans1D3" presStyleIdx="0" presStyleCnt="4"/>
      <dgm:spPr/>
      <dgm:t>
        <a:bodyPr/>
        <a:lstStyle/>
        <a:p>
          <a:endParaRPr lang="es-ES"/>
        </a:p>
      </dgm:t>
    </dgm:pt>
    <dgm:pt modelId="{CDF98AB4-363C-464B-9A31-8D410912D645}" type="pres">
      <dgm:prSet presAssocID="{524B20DA-A5D2-4069-B30B-73A4C1577352}" presName="hierRoot3" presStyleCnt="0"/>
      <dgm:spPr/>
    </dgm:pt>
    <dgm:pt modelId="{A37C26E6-A4A4-460C-B170-767654FF7642}" type="pres">
      <dgm:prSet presAssocID="{524B20DA-A5D2-4069-B30B-73A4C1577352}" presName="composite3" presStyleCnt="0"/>
      <dgm:spPr/>
    </dgm:pt>
    <dgm:pt modelId="{2C3FBFE8-D6C9-4290-B34F-11FE81A08D93}" type="pres">
      <dgm:prSet presAssocID="{524B20DA-A5D2-4069-B30B-73A4C1577352}" presName="background3" presStyleLbl="node3" presStyleIdx="0" presStyleCnt="4"/>
      <dgm:spPr/>
    </dgm:pt>
    <dgm:pt modelId="{FA700B7E-7C49-4CAF-A91C-458A794D9446}" type="pres">
      <dgm:prSet presAssocID="{524B20DA-A5D2-4069-B30B-73A4C1577352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FE27FE70-10C1-4C57-9750-C7876C9E5401}" type="pres">
      <dgm:prSet presAssocID="{524B20DA-A5D2-4069-B30B-73A4C1577352}" presName="hierChild4" presStyleCnt="0"/>
      <dgm:spPr/>
    </dgm:pt>
    <dgm:pt modelId="{0C7D9876-BD6C-442F-97E2-BBA521EAE938}" type="pres">
      <dgm:prSet presAssocID="{9790FC9E-EE51-4194-B5FE-15B79B298475}" presName="Name17" presStyleLbl="parChTrans1D3" presStyleIdx="1" presStyleCnt="4"/>
      <dgm:spPr/>
      <dgm:t>
        <a:bodyPr/>
        <a:lstStyle/>
        <a:p>
          <a:endParaRPr lang="es-ES"/>
        </a:p>
      </dgm:t>
    </dgm:pt>
    <dgm:pt modelId="{7D882A7C-2A3D-4126-A86C-44E6D6983B81}" type="pres">
      <dgm:prSet presAssocID="{F0366DDC-C96F-4250-9E27-C3583729774D}" presName="hierRoot3" presStyleCnt="0"/>
      <dgm:spPr/>
    </dgm:pt>
    <dgm:pt modelId="{77D3C200-2F74-416E-87D8-FE16F3F90F5E}" type="pres">
      <dgm:prSet presAssocID="{F0366DDC-C96F-4250-9E27-C3583729774D}" presName="composite3" presStyleCnt="0"/>
      <dgm:spPr/>
    </dgm:pt>
    <dgm:pt modelId="{F366C061-3957-40B2-BEC4-D353AC3E45AD}" type="pres">
      <dgm:prSet presAssocID="{F0366DDC-C96F-4250-9E27-C3583729774D}" presName="background3" presStyleLbl="node3" presStyleIdx="1" presStyleCnt="4"/>
      <dgm:spPr/>
    </dgm:pt>
    <dgm:pt modelId="{6A3A5A5E-5483-4AC2-8F1C-0CEB0C4EBE17}" type="pres">
      <dgm:prSet presAssocID="{F0366DDC-C96F-4250-9E27-C3583729774D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2B4529EC-EBD0-42FB-9BD3-F8E0597A23FB}" type="pres">
      <dgm:prSet presAssocID="{F0366DDC-C96F-4250-9E27-C3583729774D}" presName="hierChild4" presStyleCnt="0"/>
      <dgm:spPr/>
    </dgm:pt>
    <dgm:pt modelId="{4A2F62B1-F058-4983-B136-859425C4A74F}" type="pres">
      <dgm:prSet presAssocID="{AA6D8E3F-87BA-4833-B66B-FA3254A143F4}" presName="Name17" presStyleLbl="parChTrans1D3" presStyleIdx="2" presStyleCnt="4"/>
      <dgm:spPr/>
      <dgm:t>
        <a:bodyPr/>
        <a:lstStyle/>
        <a:p>
          <a:endParaRPr lang="es-ES"/>
        </a:p>
      </dgm:t>
    </dgm:pt>
    <dgm:pt modelId="{305334D8-83EF-47B0-8C6C-82EEF0786D67}" type="pres">
      <dgm:prSet presAssocID="{44B37B9E-DC9E-49F8-95E3-A536AD9D19C1}" presName="hierRoot3" presStyleCnt="0"/>
      <dgm:spPr/>
    </dgm:pt>
    <dgm:pt modelId="{1A35CAD7-47BB-435A-BC2A-2A63509DE044}" type="pres">
      <dgm:prSet presAssocID="{44B37B9E-DC9E-49F8-95E3-A536AD9D19C1}" presName="composite3" presStyleCnt="0"/>
      <dgm:spPr/>
    </dgm:pt>
    <dgm:pt modelId="{A02BA623-CFD8-47DF-BA22-9059EF0259AF}" type="pres">
      <dgm:prSet presAssocID="{44B37B9E-DC9E-49F8-95E3-A536AD9D19C1}" presName="background3" presStyleLbl="node3" presStyleIdx="2" presStyleCnt="4"/>
      <dgm:spPr/>
    </dgm:pt>
    <dgm:pt modelId="{7AD22C83-2E3E-4679-B89E-7E70D8A5BF1A}" type="pres">
      <dgm:prSet presAssocID="{44B37B9E-DC9E-49F8-95E3-A536AD9D19C1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57D60C93-B34F-4570-95CA-6ABB093116D0}" type="pres">
      <dgm:prSet presAssocID="{44B37B9E-DC9E-49F8-95E3-A536AD9D19C1}" presName="hierChild4" presStyleCnt="0"/>
      <dgm:spPr/>
    </dgm:pt>
    <dgm:pt modelId="{EFBE0DB7-CA38-4A90-A5EA-0D75F784C06C}" type="pres">
      <dgm:prSet presAssocID="{191636FB-09AB-4A8F-BBEA-5B01E53FF863}" presName="Name17" presStyleLbl="parChTrans1D3" presStyleIdx="3" presStyleCnt="4"/>
      <dgm:spPr/>
      <dgm:t>
        <a:bodyPr/>
        <a:lstStyle/>
        <a:p>
          <a:endParaRPr lang="es-ES"/>
        </a:p>
      </dgm:t>
    </dgm:pt>
    <dgm:pt modelId="{71B033D2-3024-4785-842C-9924AB639604}" type="pres">
      <dgm:prSet presAssocID="{DEB5C5FF-0267-447C-BCE3-24113845E565}" presName="hierRoot3" presStyleCnt="0"/>
      <dgm:spPr/>
    </dgm:pt>
    <dgm:pt modelId="{B07729D0-DA31-4C86-A251-E33EC1FE2B3B}" type="pres">
      <dgm:prSet presAssocID="{DEB5C5FF-0267-447C-BCE3-24113845E565}" presName="composite3" presStyleCnt="0"/>
      <dgm:spPr/>
    </dgm:pt>
    <dgm:pt modelId="{87F90DD9-05FC-4469-8B97-8540A5A0BE6A}" type="pres">
      <dgm:prSet presAssocID="{DEB5C5FF-0267-447C-BCE3-24113845E565}" presName="background3" presStyleLbl="node3" presStyleIdx="3" presStyleCnt="4"/>
      <dgm:spPr/>
    </dgm:pt>
    <dgm:pt modelId="{8B140325-404A-45C8-ACF3-DAEC5C73E71D}" type="pres">
      <dgm:prSet presAssocID="{DEB5C5FF-0267-447C-BCE3-24113845E565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B814289B-694F-4C3D-900D-E1C3258EA745}" type="pres">
      <dgm:prSet presAssocID="{DEB5C5FF-0267-447C-BCE3-24113845E565}" presName="hierChild4" presStyleCnt="0"/>
      <dgm:spPr/>
    </dgm:pt>
    <dgm:pt modelId="{17EB3A43-CBA2-423C-B508-85F98D1519DA}" type="pres">
      <dgm:prSet presAssocID="{7014D65A-9EFF-4CF0-A1ED-41A7973A13B3}" presName="Name10" presStyleLbl="parChTrans1D2" presStyleIdx="3" presStyleCnt="5"/>
      <dgm:spPr/>
      <dgm:t>
        <a:bodyPr/>
        <a:lstStyle/>
        <a:p>
          <a:endParaRPr lang="es-ES"/>
        </a:p>
      </dgm:t>
    </dgm:pt>
    <dgm:pt modelId="{90434FA1-5676-44A2-AED8-CC92A34DD574}" type="pres">
      <dgm:prSet presAssocID="{28739E30-C35B-4F8E-AADD-96981069148B}" presName="hierRoot2" presStyleCnt="0"/>
      <dgm:spPr/>
    </dgm:pt>
    <dgm:pt modelId="{0BF58A29-8397-46F3-917B-9B8FD36186E0}" type="pres">
      <dgm:prSet presAssocID="{28739E30-C35B-4F8E-AADD-96981069148B}" presName="composite2" presStyleCnt="0"/>
      <dgm:spPr/>
    </dgm:pt>
    <dgm:pt modelId="{08071EFF-2D24-418D-B8A5-96C2A969C5BA}" type="pres">
      <dgm:prSet presAssocID="{28739E30-C35B-4F8E-AADD-96981069148B}" presName="background2" presStyleLbl="node2" presStyleIdx="3" presStyleCnt="5"/>
      <dgm:spPr/>
    </dgm:pt>
    <dgm:pt modelId="{BEDA3C4B-421C-4E71-8FC4-F34CB2C8A969}" type="pres">
      <dgm:prSet presAssocID="{28739E30-C35B-4F8E-AADD-96981069148B}" presName="text2" presStyleLbl="fgAcc2" presStyleIdx="3" presStyleCnt="5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1F49E66D-DF73-4530-B757-B3B376F9E3F3}" type="pres">
      <dgm:prSet presAssocID="{28739E30-C35B-4F8E-AADD-96981069148B}" presName="hierChild3" presStyleCnt="0"/>
      <dgm:spPr/>
    </dgm:pt>
    <dgm:pt modelId="{92B629E9-D277-481B-A470-892A55463080}" type="pres">
      <dgm:prSet presAssocID="{23842E05-24B4-4D50-A3EC-E57A76D64410}" presName="Name10" presStyleLbl="parChTrans1D2" presStyleIdx="4" presStyleCnt="5"/>
      <dgm:spPr/>
      <dgm:t>
        <a:bodyPr/>
        <a:lstStyle/>
        <a:p>
          <a:endParaRPr lang="es-ES"/>
        </a:p>
      </dgm:t>
    </dgm:pt>
    <dgm:pt modelId="{94087B6D-2FD1-46E0-AD8B-6EFBBEBE0421}" type="pres">
      <dgm:prSet presAssocID="{9C4B1E93-2105-43D8-8958-63F59255EE79}" presName="hierRoot2" presStyleCnt="0"/>
      <dgm:spPr/>
    </dgm:pt>
    <dgm:pt modelId="{A36A43A9-5C31-4AB5-8E80-BFD1FC8E533C}" type="pres">
      <dgm:prSet presAssocID="{9C4B1E93-2105-43D8-8958-63F59255EE79}" presName="composite2" presStyleCnt="0"/>
      <dgm:spPr/>
    </dgm:pt>
    <dgm:pt modelId="{999CB494-953A-4DDD-9526-755D6B243138}" type="pres">
      <dgm:prSet presAssocID="{9C4B1E93-2105-43D8-8958-63F59255EE79}" presName="background2" presStyleLbl="node2" presStyleIdx="4" presStyleCnt="5"/>
      <dgm:spPr/>
    </dgm:pt>
    <dgm:pt modelId="{5DD8E168-1C5B-45E6-82D2-A11AD11D726D}" type="pres">
      <dgm:prSet presAssocID="{9C4B1E93-2105-43D8-8958-63F59255EE79}" presName="text2" presStyleLbl="fgAcc2" presStyleIdx="4" presStyleCnt="5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130AB76D-ABAE-495C-AFD3-25058E0E8BFC}" type="pres">
      <dgm:prSet presAssocID="{9C4B1E93-2105-43D8-8958-63F59255EE79}" presName="hierChild3" presStyleCnt="0"/>
      <dgm:spPr/>
    </dgm:pt>
  </dgm:ptLst>
  <dgm:cxnLst>
    <dgm:cxn modelId="{A33E1540-18EA-4DC2-96FA-1CECC2364F86}" srcId="{52DBB817-3132-4FD6-A2B4-840F21954935}" destId="{524B20DA-A5D2-4069-B30B-73A4C1577352}" srcOrd="0" destOrd="0" parTransId="{7A53402E-61AE-49A7-9B96-C57EF743E394}" sibTransId="{D2E1B089-9FD5-48F5-AB03-10168C6AAFC7}"/>
    <dgm:cxn modelId="{9C84D009-7B20-4371-9C9D-E38AAA30200C}" srcId="{52DBB817-3132-4FD6-A2B4-840F21954935}" destId="{44B37B9E-DC9E-49F8-95E3-A536AD9D19C1}" srcOrd="2" destOrd="0" parTransId="{AA6D8E3F-87BA-4833-B66B-FA3254A143F4}" sibTransId="{BD12FCC2-DE0B-4BAA-B10F-5773C4DF9B00}"/>
    <dgm:cxn modelId="{D409BFA1-0D6A-4C11-9EF8-79DCD351F9D4}" type="presOf" srcId="{F0366DDC-C96F-4250-9E27-C3583729774D}" destId="{6A3A5A5E-5483-4AC2-8F1C-0CEB0C4EBE17}" srcOrd="0" destOrd="0" presId="urn:microsoft.com/office/officeart/2005/8/layout/hierarchy1"/>
    <dgm:cxn modelId="{2E399993-D682-411A-B06E-B37CA9EBA744}" type="presOf" srcId="{D13ED761-90BA-43DF-AE23-8DA8C2098ADC}" destId="{E073DF49-F8E6-4C83-9AC9-E1BD3CEFD7F3}" srcOrd="0" destOrd="0" presId="urn:microsoft.com/office/officeart/2005/8/layout/hierarchy1"/>
    <dgm:cxn modelId="{B1C13623-05B8-4A42-B000-A77264161BFD}" srcId="{52DBB817-3132-4FD6-A2B4-840F21954935}" destId="{DEB5C5FF-0267-447C-BCE3-24113845E565}" srcOrd="3" destOrd="0" parTransId="{191636FB-09AB-4A8F-BBEA-5B01E53FF863}" sibTransId="{747665C7-77F6-4B16-B4EC-CFB19236B88E}"/>
    <dgm:cxn modelId="{07A21B63-2AD2-47EC-AEC8-C16F92C8F680}" type="presOf" srcId="{2CC66DF1-5F1C-45D1-BCFE-C6962FA242B1}" destId="{4431F719-EDF2-4596-94CA-679249191440}" srcOrd="0" destOrd="0" presId="urn:microsoft.com/office/officeart/2005/8/layout/hierarchy1"/>
    <dgm:cxn modelId="{0BBFA1AB-4E30-45AB-A241-A39102E9C767}" srcId="{D13ED761-90BA-43DF-AE23-8DA8C2098ADC}" destId="{2CC66DF1-5F1C-45D1-BCFE-C6962FA242B1}" srcOrd="1" destOrd="0" parTransId="{1219D7CE-2BCF-4491-9C4B-3760356464CA}" sibTransId="{F0283595-1276-4509-B9B5-B2EF98415355}"/>
    <dgm:cxn modelId="{E8F538BB-5923-4FEA-B928-5324B7535DFE}" type="presOf" srcId="{9790FC9E-EE51-4194-B5FE-15B79B298475}" destId="{0C7D9876-BD6C-442F-97E2-BBA521EAE938}" srcOrd="0" destOrd="0" presId="urn:microsoft.com/office/officeart/2005/8/layout/hierarchy1"/>
    <dgm:cxn modelId="{F06BAC6B-AD9F-44AA-B070-FA31945589BD}" srcId="{D13ED761-90BA-43DF-AE23-8DA8C2098ADC}" destId="{28739E30-C35B-4F8E-AADD-96981069148B}" srcOrd="3" destOrd="0" parTransId="{7014D65A-9EFF-4CF0-A1ED-41A7973A13B3}" sibTransId="{98096FB1-A2C4-4BC6-8337-009D71E6C740}"/>
    <dgm:cxn modelId="{DB089696-A57A-4404-A6B2-836B1D9A2E26}" srcId="{D8A3AFDB-CF46-466B-B8D9-D3ACCFD2A5D8}" destId="{D13ED761-90BA-43DF-AE23-8DA8C2098ADC}" srcOrd="0" destOrd="0" parTransId="{B4FF5587-CBF2-47EA-8BF4-6075A06F8682}" sibTransId="{4977E6DE-C558-4597-8ACA-D114EB4B8C67}"/>
    <dgm:cxn modelId="{4682BF8E-D467-4E41-A358-0A53C54CF848}" type="presOf" srcId="{23842E05-24B4-4D50-A3EC-E57A76D64410}" destId="{92B629E9-D277-481B-A470-892A55463080}" srcOrd="0" destOrd="0" presId="urn:microsoft.com/office/officeart/2005/8/layout/hierarchy1"/>
    <dgm:cxn modelId="{CC8BA93D-4CD9-4A53-AEBB-A06F9F03ED9A}" type="presOf" srcId="{9C4B1E93-2105-43D8-8958-63F59255EE79}" destId="{5DD8E168-1C5B-45E6-82D2-A11AD11D726D}" srcOrd="0" destOrd="0" presId="urn:microsoft.com/office/officeart/2005/8/layout/hierarchy1"/>
    <dgm:cxn modelId="{5ABB34DD-ED3E-42BA-B4B7-5CB21B6C6217}" type="presOf" srcId="{7A53402E-61AE-49A7-9B96-C57EF743E394}" destId="{76EFBEEC-2FC1-4009-9E6B-2FB651C71A4A}" srcOrd="0" destOrd="0" presId="urn:microsoft.com/office/officeart/2005/8/layout/hierarchy1"/>
    <dgm:cxn modelId="{A562CF46-EDBC-41EB-A83E-D09DF92871C6}" type="presOf" srcId="{56B5BF7C-070B-4ACF-9E6F-8D492AFCDEDC}" destId="{05960BA5-16E2-4F98-9B50-A37A07376754}" srcOrd="0" destOrd="0" presId="urn:microsoft.com/office/officeart/2005/8/layout/hierarchy1"/>
    <dgm:cxn modelId="{DC779394-FFBB-48BD-BBE6-0BE64A1F817C}" type="presOf" srcId="{7014D65A-9EFF-4CF0-A1ED-41A7973A13B3}" destId="{17EB3A43-CBA2-423C-B508-85F98D1519DA}" srcOrd="0" destOrd="0" presId="urn:microsoft.com/office/officeart/2005/8/layout/hierarchy1"/>
    <dgm:cxn modelId="{E82019AF-0D61-48F3-BEFD-B852D7824715}" type="presOf" srcId="{D8A3AFDB-CF46-466B-B8D9-D3ACCFD2A5D8}" destId="{C8E87A75-7D2A-4B8D-AC13-56B8D98B86C5}" srcOrd="0" destOrd="0" presId="urn:microsoft.com/office/officeart/2005/8/layout/hierarchy1"/>
    <dgm:cxn modelId="{A020387A-6D3D-4901-BCC8-626C0CB7C46E}" type="presOf" srcId="{28739E30-C35B-4F8E-AADD-96981069148B}" destId="{BEDA3C4B-421C-4E71-8FC4-F34CB2C8A969}" srcOrd="0" destOrd="0" presId="urn:microsoft.com/office/officeart/2005/8/layout/hierarchy1"/>
    <dgm:cxn modelId="{B2BF9640-48E4-450C-B7D5-59D6AECC97C2}" srcId="{D13ED761-90BA-43DF-AE23-8DA8C2098ADC}" destId="{9D7B29C6-39C0-4F96-992C-497BB65D50C0}" srcOrd="0" destOrd="0" parTransId="{705BCDC3-9D56-42C6-964A-0E9D1D161117}" sibTransId="{FF969186-0FE4-458D-85F5-FC20061C6E09}"/>
    <dgm:cxn modelId="{77918562-A9F1-49D3-9CA3-7DD76E171DAB}" srcId="{52DBB817-3132-4FD6-A2B4-840F21954935}" destId="{F0366DDC-C96F-4250-9E27-C3583729774D}" srcOrd="1" destOrd="0" parTransId="{9790FC9E-EE51-4194-B5FE-15B79B298475}" sibTransId="{E2E487D6-C159-4E28-B156-D0CE33A9A8B0}"/>
    <dgm:cxn modelId="{6EF50A95-0DC2-48D5-8DAA-BB56AAFEDC1A}" type="presOf" srcId="{191636FB-09AB-4A8F-BBEA-5B01E53FF863}" destId="{EFBE0DB7-CA38-4A90-A5EA-0D75F784C06C}" srcOrd="0" destOrd="0" presId="urn:microsoft.com/office/officeart/2005/8/layout/hierarchy1"/>
    <dgm:cxn modelId="{15BCA921-0C18-40C0-805D-3BDA91AE5DB4}" type="presOf" srcId="{1219D7CE-2BCF-4491-9C4B-3760356464CA}" destId="{6EFAE009-8777-4F39-8DAF-53EAAFD3BA4B}" srcOrd="0" destOrd="0" presId="urn:microsoft.com/office/officeart/2005/8/layout/hierarchy1"/>
    <dgm:cxn modelId="{550D836F-30DD-4E5A-A9CC-49753E81D22C}" type="presOf" srcId="{9D7B29C6-39C0-4F96-992C-497BB65D50C0}" destId="{DC8AC3AE-01BC-4A9A-A758-7D48A4EF38AC}" srcOrd="0" destOrd="0" presId="urn:microsoft.com/office/officeart/2005/8/layout/hierarchy1"/>
    <dgm:cxn modelId="{A6024C48-BF20-41EB-BD09-3D21BD6A72E4}" type="presOf" srcId="{44B37B9E-DC9E-49F8-95E3-A536AD9D19C1}" destId="{7AD22C83-2E3E-4679-B89E-7E70D8A5BF1A}" srcOrd="0" destOrd="0" presId="urn:microsoft.com/office/officeart/2005/8/layout/hierarchy1"/>
    <dgm:cxn modelId="{DA496999-F213-451B-955F-698CA1848F8A}" type="presOf" srcId="{52DBB817-3132-4FD6-A2B4-840F21954935}" destId="{7D44EEDD-9F76-4E5D-A21C-4FCCF3EA681E}" srcOrd="0" destOrd="0" presId="urn:microsoft.com/office/officeart/2005/8/layout/hierarchy1"/>
    <dgm:cxn modelId="{5FAF8829-BB82-4A42-8AAD-2CA03748E131}" srcId="{D13ED761-90BA-43DF-AE23-8DA8C2098ADC}" destId="{9C4B1E93-2105-43D8-8958-63F59255EE79}" srcOrd="4" destOrd="0" parTransId="{23842E05-24B4-4D50-A3EC-E57A76D64410}" sibTransId="{1693B41B-493D-44FA-975C-8DB099D2EA0E}"/>
    <dgm:cxn modelId="{C1C77639-523A-411B-B087-675785C149F9}" type="presOf" srcId="{705BCDC3-9D56-42C6-964A-0E9D1D161117}" destId="{2966B2AE-883D-4D39-B040-5042282EC180}" srcOrd="0" destOrd="0" presId="urn:microsoft.com/office/officeart/2005/8/layout/hierarchy1"/>
    <dgm:cxn modelId="{F99B918A-E0F3-4328-A24A-EFB921140271}" srcId="{D13ED761-90BA-43DF-AE23-8DA8C2098ADC}" destId="{52DBB817-3132-4FD6-A2B4-840F21954935}" srcOrd="2" destOrd="0" parTransId="{56B5BF7C-070B-4ACF-9E6F-8D492AFCDEDC}" sibTransId="{F08284D3-6958-4771-A680-59838A4ED5FE}"/>
    <dgm:cxn modelId="{02E769AE-45AD-444B-9A3F-A386719ECDD3}" type="presOf" srcId="{DEB5C5FF-0267-447C-BCE3-24113845E565}" destId="{8B140325-404A-45C8-ACF3-DAEC5C73E71D}" srcOrd="0" destOrd="0" presId="urn:microsoft.com/office/officeart/2005/8/layout/hierarchy1"/>
    <dgm:cxn modelId="{93CFF4E2-C08B-49CA-B4A6-D769B86D29DE}" type="presOf" srcId="{524B20DA-A5D2-4069-B30B-73A4C1577352}" destId="{FA700B7E-7C49-4CAF-A91C-458A794D9446}" srcOrd="0" destOrd="0" presId="urn:microsoft.com/office/officeart/2005/8/layout/hierarchy1"/>
    <dgm:cxn modelId="{D79D3B76-8BCE-487A-8E6C-9F74381E5157}" type="presOf" srcId="{AA6D8E3F-87BA-4833-B66B-FA3254A143F4}" destId="{4A2F62B1-F058-4983-B136-859425C4A74F}" srcOrd="0" destOrd="0" presId="urn:microsoft.com/office/officeart/2005/8/layout/hierarchy1"/>
    <dgm:cxn modelId="{E695B8BB-66BE-4F24-B835-3CB129550289}" type="presParOf" srcId="{C8E87A75-7D2A-4B8D-AC13-56B8D98B86C5}" destId="{FF56530B-08CD-4EFC-BE58-92C4B180EA27}" srcOrd="0" destOrd="0" presId="urn:microsoft.com/office/officeart/2005/8/layout/hierarchy1"/>
    <dgm:cxn modelId="{EAC4FAB4-E435-49D6-B6C5-AD6989CA6BB6}" type="presParOf" srcId="{FF56530B-08CD-4EFC-BE58-92C4B180EA27}" destId="{35C8551F-F493-486B-9145-3C329FF7F834}" srcOrd="0" destOrd="0" presId="urn:microsoft.com/office/officeart/2005/8/layout/hierarchy1"/>
    <dgm:cxn modelId="{9C271D26-EB52-4E0D-B55B-DB8605224591}" type="presParOf" srcId="{35C8551F-F493-486B-9145-3C329FF7F834}" destId="{5FDBFDCD-1494-496B-813A-7B199BE49062}" srcOrd="0" destOrd="0" presId="urn:microsoft.com/office/officeart/2005/8/layout/hierarchy1"/>
    <dgm:cxn modelId="{2B097932-22B0-48AE-BAAE-7ABFCA0081CD}" type="presParOf" srcId="{35C8551F-F493-486B-9145-3C329FF7F834}" destId="{E073DF49-F8E6-4C83-9AC9-E1BD3CEFD7F3}" srcOrd="1" destOrd="0" presId="urn:microsoft.com/office/officeart/2005/8/layout/hierarchy1"/>
    <dgm:cxn modelId="{610C7BBB-3893-41BC-B41F-935564E8A1E8}" type="presParOf" srcId="{FF56530B-08CD-4EFC-BE58-92C4B180EA27}" destId="{52C8E843-6A0A-4152-B434-9846FCC79B57}" srcOrd="1" destOrd="0" presId="urn:microsoft.com/office/officeart/2005/8/layout/hierarchy1"/>
    <dgm:cxn modelId="{D9F19CC2-44EC-46BC-87DC-574C162C146A}" type="presParOf" srcId="{52C8E843-6A0A-4152-B434-9846FCC79B57}" destId="{2966B2AE-883D-4D39-B040-5042282EC180}" srcOrd="0" destOrd="0" presId="urn:microsoft.com/office/officeart/2005/8/layout/hierarchy1"/>
    <dgm:cxn modelId="{AEA0DC53-0394-4F6F-990D-7F7613E8AD0B}" type="presParOf" srcId="{52C8E843-6A0A-4152-B434-9846FCC79B57}" destId="{C05ECA27-987E-458F-A438-46E6147F3621}" srcOrd="1" destOrd="0" presId="urn:microsoft.com/office/officeart/2005/8/layout/hierarchy1"/>
    <dgm:cxn modelId="{74A5CC91-D875-48C5-A13B-A6A603515B20}" type="presParOf" srcId="{C05ECA27-987E-458F-A438-46E6147F3621}" destId="{492538EE-A551-4595-A35C-521F3A1F99FA}" srcOrd="0" destOrd="0" presId="urn:microsoft.com/office/officeart/2005/8/layout/hierarchy1"/>
    <dgm:cxn modelId="{3E53F59C-C55B-4B4A-AFD5-8874BC8314A7}" type="presParOf" srcId="{492538EE-A551-4595-A35C-521F3A1F99FA}" destId="{63E33319-ADDB-4BC8-890F-628EB4B7F3E7}" srcOrd="0" destOrd="0" presId="urn:microsoft.com/office/officeart/2005/8/layout/hierarchy1"/>
    <dgm:cxn modelId="{636EE309-C36C-4E94-885C-9243634E65F0}" type="presParOf" srcId="{492538EE-A551-4595-A35C-521F3A1F99FA}" destId="{DC8AC3AE-01BC-4A9A-A758-7D48A4EF38AC}" srcOrd="1" destOrd="0" presId="urn:microsoft.com/office/officeart/2005/8/layout/hierarchy1"/>
    <dgm:cxn modelId="{8ECE97D1-9BDB-4154-A947-D6940DB4BB5B}" type="presParOf" srcId="{C05ECA27-987E-458F-A438-46E6147F3621}" destId="{939CB1F5-C0AC-45CF-A053-3B67F0D9D2E5}" srcOrd="1" destOrd="0" presId="urn:microsoft.com/office/officeart/2005/8/layout/hierarchy1"/>
    <dgm:cxn modelId="{1D883B9E-6250-4013-BC4C-1086C0E53A60}" type="presParOf" srcId="{52C8E843-6A0A-4152-B434-9846FCC79B57}" destId="{6EFAE009-8777-4F39-8DAF-53EAAFD3BA4B}" srcOrd="2" destOrd="0" presId="urn:microsoft.com/office/officeart/2005/8/layout/hierarchy1"/>
    <dgm:cxn modelId="{FAEC1A08-FE2B-4592-B648-8AA08AB76980}" type="presParOf" srcId="{52C8E843-6A0A-4152-B434-9846FCC79B57}" destId="{707F81DC-ADC2-4066-8D35-CCBCC02D0C40}" srcOrd="3" destOrd="0" presId="urn:microsoft.com/office/officeart/2005/8/layout/hierarchy1"/>
    <dgm:cxn modelId="{6DE07B64-A8BD-470B-81BF-B8B6A12E098C}" type="presParOf" srcId="{707F81DC-ADC2-4066-8D35-CCBCC02D0C40}" destId="{68B7A204-18FE-4B67-B7C1-E45CE583FB9A}" srcOrd="0" destOrd="0" presId="urn:microsoft.com/office/officeart/2005/8/layout/hierarchy1"/>
    <dgm:cxn modelId="{E342AA6B-1206-4348-9FB6-7CC7AAEDFC96}" type="presParOf" srcId="{68B7A204-18FE-4B67-B7C1-E45CE583FB9A}" destId="{0FF59E9E-679D-4E18-9869-C3CA424AAAFA}" srcOrd="0" destOrd="0" presId="urn:microsoft.com/office/officeart/2005/8/layout/hierarchy1"/>
    <dgm:cxn modelId="{FD996933-0CBF-4249-AFF0-15D12C4F3BA6}" type="presParOf" srcId="{68B7A204-18FE-4B67-B7C1-E45CE583FB9A}" destId="{4431F719-EDF2-4596-94CA-679249191440}" srcOrd="1" destOrd="0" presId="urn:microsoft.com/office/officeart/2005/8/layout/hierarchy1"/>
    <dgm:cxn modelId="{74EC82D7-381C-4331-907D-12F9DE8E8E22}" type="presParOf" srcId="{707F81DC-ADC2-4066-8D35-CCBCC02D0C40}" destId="{77D7C7D3-A340-4B11-B5A0-FB42987066B8}" srcOrd="1" destOrd="0" presId="urn:microsoft.com/office/officeart/2005/8/layout/hierarchy1"/>
    <dgm:cxn modelId="{FD5115D3-5D90-4ADC-87CB-5412D934C831}" type="presParOf" srcId="{52C8E843-6A0A-4152-B434-9846FCC79B57}" destId="{05960BA5-16E2-4F98-9B50-A37A07376754}" srcOrd="4" destOrd="0" presId="urn:microsoft.com/office/officeart/2005/8/layout/hierarchy1"/>
    <dgm:cxn modelId="{EDC36CA4-E339-4D79-ABB3-AE27B4AEFCF6}" type="presParOf" srcId="{52C8E843-6A0A-4152-B434-9846FCC79B57}" destId="{20EA23E6-6515-4DC2-BD7A-FB438033C5F7}" srcOrd="5" destOrd="0" presId="urn:microsoft.com/office/officeart/2005/8/layout/hierarchy1"/>
    <dgm:cxn modelId="{F1E2CEC8-9471-48C4-8FD5-41578BAB55D5}" type="presParOf" srcId="{20EA23E6-6515-4DC2-BD7A-FB438033C5F7}" destId="{FAC50CCB-ABF6-4241-AA43-C21C5C9A9B14}" srcOrd="0" destOrd="0" presId="urn:microsoft.com/office/officeart/2005/8/layout/hierarchy1"/>
    <dgm:cxn modelId="{5FB7F18D-5471-4927-98E8-95CC6D829D4E}" type="presParOf" srcId="{FAC50CCB-ABF6-4241-AA43-C21C5C9A9B14}" destId="{A07CCE11-8F2F-44DD-85E1-514CD5840223}" srcOrd="0" destOrd="0" presId="urn:microsoft.com/office/officeart/2005/8/layout/hierarchy1"/>
    <dgm:cxn modelId="{02A96C4A-BF94-448F-976A-513983EB7C2E}" type="presParOf" srcId="{FAC50CCB-ABF6-4241-AA43-C21C5C9A9B14}" destId="{7D44EEDD-9F76-4E5D-A21C-4FCCF3EA681E}" srcOrd="1" destOrd="0" presId="urn:microsoft.com/office/officeart/2005/8/layout/hierarchy1"/>
    <dgm:cxn modelId="{ADB3F8CF-3F13-4164-B934-2F0969BCDB8E}" type="presParOf" srcId="{20EA23E6-6515-4DC2-BD7A-FB438033C5F7}" destId="{CCCCA806-70A8-49ED-AB11-8EDAD7D31D4B}" srcOrd="1" destOrd="0" presId="urn:microsoft.com/office/officeart/2005/8/layout/hierarchy1"/>
    <dgm:cxn modelId="{6070D332-AD4F-46BF-99E7-9148A41DA038}" type="presParOf" srcId="{CCCCA806-70A8-49ED-AB11-8EDAD7D31D4B}" destId="{76EFBEEC-2FC1-4009-9E6B-2FB651C71A4A}" srcOrd="0" destOrd="0" presId="urn:microsoft.com/office/officeart/2005/8/layout/hierarchy1"/>
    <dgm:cxn modelId="{EFA0CA90-AC9C-4EC9-BB4F-69711F3F5119}" type="presParOf" srcId="{CCCCA806-70A8-49ED-AB11-8EDAD7D31D4B}" destId="{CDF98AB4-363C-464B-9A31-8D410912D645}" srcOrd="1" destOrd="0" presId="urn:microsoft.com/office/officeart/2005/8/layout/hierarchy1"/>
    <dgm:cxn modelId="{E8073E39-4431-4870-9EA4-875255C36A6E}" type="presParOf" srcId="{CDF98AB4-363C-464B-9A31-8D410912D645}" destId="{A37C26E6-A4A4-460C-B170-767654FF7642}" srcOrd="0" destOrd="0" presId="urn:microsoft.com/office/officeart/2005/8/layout/hierarchy1"/>
    <dgm:cxn modelId="{2C7B49B0-EE90-47B2-8AFE-DB2BF2497557}" type="presParOf" srcId="{A37C26E6-A4A4-460C-B170-767654FF7642}" destId="{2C3FBFE8-D6C9-4290-B34F-11FE81A08D93}" srcOrd="0" destOrd="0" presId="urn:microsoft.com/office/officeart/2005/8/layout/hierarchy1"/>
    <dgm:cxn modelId="{177AEC8B-62C5-42DA-A718-00E1F6A217AB}" type="presParOf" srcId="{A37C26E6-A4A4-460C-B170-767654FF7642}" destId="{FA700B7E-7C49-4CAF-A91C-458A794D9446}" srcOrd="1" destOrd="0" presId="urn:microsoft.com/office/officeart/2005/8/layout/hierarchy1"/>
    <dgm:cxn modelId="{21EFC42C-D84F-4649-96E5-E0D943B3850B}" type="presParOf" srcId="{CDF98AB4-363C-464B-9A31-8D410912D645}" destId="{FE27FE70-10C1-4C57-9750-C7876C9E5401}" srcOrd="1" destOrd="0" presId="urn:microsoft.com/office/officeart/2005/8/layout/hierarchy1"/>
    <dgm:cxn modelId="{4FE9FE3F-0BBF-4FC0-A60F-06A130D6CB82}" type="presParOf" srcId="{CCCCA806-70A8-49ED-AB11-8EDAD7D31D4B}" destId="{0C7D9876-BD6C-442F-97E2-BBA521EAE938}" srcOrd="2" destOrd="0" presId="urn:microsoft.com/office/officeart/2005/8/layout/hierarchy1"/>
    <dgm:cxn modelId="{80E62918-675B-4ED6-AC7B-5FA6C328CEF3}" type="presParOf" srcId="{CCCCA806-70A8-49ED-AB11-8EDAD7D31D4B}" destId="{7D882A7C-2A3D-4126-A86C-44E6D6983B81}" srcOrd="3" destOrd="0" presId="urn:microsoft.com/office/officeart/2005/8/layout/hierarchy1"/>
    <dgm:cxn modelId="{2F6D97A9-A989-4ADB-9698-207E4E79B15E}" type="presParOf" srcId="{7D882A7C-2A3D-4126-A86C-44E6D6983B81}" destId="{77D3C200-2F74-416E-87D8-FE16F3F90F5E}" srcOrd="0" destOrd="0" presId="urn:microsoft.com/office/officeart/2005/8/layout/hierarchy1"/>
    <dgm:cxn modelId="{AFAB3266-C6B0-4016-90D8-7E0A2ADF4EAE}" type="presParOf" srcId="{77D3C200-2F74-416E-87D8-FE16F3F90F5E}" destId="{F366C061-3957-40B2-BEC4-D353AC3E45AD}" srcOrd="0" destOrd="0" presId="urn:microsoft.com/office/officeart/2005/8/layout/hierarchy1"/>
    <dgm:cxn modelId="{525B1E4E-71E6-4335-AB5D-58822B5C63D8}" type="presParOf" srcId="{77D3C200-2F74-416E-87D8-FE16F3F90F5E}" destId="{6A3A5A5E-5483-4AC2-8F1C-0CEB0C4EBE17}" srcOrd="1" destOrd="0" presId="urn:microsoft.com/office/officeart/2005/8/layout/hierarchy1"/>
    <dgm:cxn modelId="{065E03C9-C474-413F-B732-BC9465A2FE69}" type="presParOf" srcId="{7D882A7C-2A3D-4126-A86C-44E6D6983B81}" destId="{2B4529EC-EBD0-42FB-9BD3-F8E0597A23FB}" srcOrd="1" destOrd="0" presId="urn:microsoft.com/office/officeart/2005/8/layout/hierarchy1"/>
    <dgm:cxn modelId="{569AC57C-D14A-4DD9-AD4E-D3F563F3F22A}" type="presParOf" srcId="{CCCCA806-70A8-49ED-AB11-8EDAD7D31D4B}" destId="{4A2F62B1-F058-4983-B136-859425C4A74F}" srcOrd="4" destOrd="0" presId="urn:microsoft.com/office/officeart/2005/8/layout/hierarchy1"/>
    <dgm:cxn modelId="{905574F6-AAB4-4905-9CC8-07D13D752F80}" type="presParOf" srcId="{CCCCA806-70A8-49ED-AB11-8EDAD7D31D4B}" destId="{305334D8-83EF-47B0-8C6C-82EEF0786D67}" srcOrd="5" destOrd="0" presId="urn:microsoft.com/office/officeart/2005/8/layout/hierarchy1"/>
    <dgm:cxn modelId="{BF1390A8-F01B-4935-9937-EC7141C85DE8}" type="presParOf" srcId="{305334D8-83EF-47B0-8C6C-82EEF0786D67}" destId="{1A35CAD7-47BB-435A-BC2A-2A63509DE044}" srcOrd="0" destOrd="0" presId="urn:microsoft.com/office/officeart/2005/8/layout/hierarchy1"/>
    <dgm:cxn modelId="{D8BC1AED-8A85-4FD4-995D-65C9D96D8FF8}" type="presParOf" srcId="{1A35CAD7-47BB-435A-BC2A-2A63509DE044}" destId="{A02BA623-CFD8-47DF-BA22-9059EF0259AF}" srcOrd="0" destOrd="0" presId="urn:microsoft.com/office/officeart/2005/8/layout/hierarchy1"/>
    <dgm:cxn modelId="{14ACED4F-122A-458A-ADFD-30B2C5797155}" type="presParOf" srcId="{1A35CAD7-47BB-435A-BC2A-2A63509DE044}" destId="{7AD22C83-2E3E-4679-B89E-7E70D8A5BF1A}" srcOrd="1" destOrd="0" presId="urn:microsoft.com/office/officeart/2005/8/layout/hierarchy1"/>
    <dgm:cxn modelId="{344CF681-6ADF-410F-8DC6-291C9C9A513F}" type="presParOf" srcId="{305334D8-83EF-47B0-8C6C-82EEF0786D67}" destId="{57D60C93-B34F-4570-95CA-6ABB093116D0}" srcOrd="1" destOrd="0" presId="urn:microsoft.com/office/officeart/2005/8/layout/hierarchy1"/>
    <dgm:cxn modelId="{06FB9B55-6D0E-4B4A-95FE-41618F65662A}" type="presParOf" srcId="{CCCCA806-70A8-49ED-AB11-8EDAD7D31D4B}" destId="{EFBE0DB7-CA38-4A90-A5EA-0D75F784C06C}" srcOrd="6" destOrd="0" presId="urn:microsoft.com/office/officeart/2005/8/layout/hierarchy1"/>
    <dgm:cxn modelId="{09D5988B-5F50-4948-88AA-0D0A93AB4B0E}" type="presParOf" srcId="{CCCCA806-70A8-49ED-AB11-8EDAD7D31D4B}" destId="{71B033D2-3024-4785-842C-9924AB639604}" srcOrd="7" destOrd="0" presId="urn:microsoft.com/office/officeart/2005/8/layout/hierarchy1"/>
    <dgm:cxn modelId="{0188FFB1-23B4-434F-991A-52223258ECFB}" type="presParOf" srcId="{71B033D2-3024-4785-842C-9924AB639604}" destId="{B07729D0-DA31-4C86-A251-E33EC1FE2B3B}" srcOrd="0" destOrd="0" presId="urn:microsoft.com/office/officeart/2005/8/layout/hierarchy1"/>
    <dgm:cxn modelId="{DEABC304-644B-4124-A60A-B37D0F7313A6}" type="presParOf" srcId="{B07729D0-DA31-4C86-A251-E33EC1FE2B3B}" destId="{87F90DD9-05FC-4469-8B97-8540A5A0BE6A}" srcOrd="0" destOrd="0" presId="urn:microsoft.com/office/officeart/2005/8/layout/hierarchy1"/>
    <dgm:cxn modelId="{3951C19D-7994-4F8E-BC41-1241F597AE33}" type="presParOf" srcId="{B07729D0-DA31-4C86-A251-E33EC1FE2B3B}" destId="{8B140325-404A-45C8-ACF3-DAEC5C73E71D}" srcOrd="1" destOrd="0" presId="urn:microsoft.com/office/officeart/2005/8/layout/hierarchy1"/>
    <dgm:cxn modelId="{EE9FC9E0-4A64-4A3E-A2F8-8D18FFDFBA30}" type="presParOf" srcId="{71B033D2-3024-4785-842C-9924AB639604}" destId="{B814289B-694F-4C3D-900D-E1C3258EA745}" srcOrd="1" destOrd="0" presId="urn:microsoft.com/office/officeart/2005/8/layout/hierarchy1"/>
    <dgm:cxn modelId="{E1E38BB1-E825-492F-8C9C-495CBB072A11}" type="presParOf" srcId="{52C8E843-6A0A-4152-B434-9846FCC79B57}" destId="{17EB3A43-CBA2-423C-B508-85F98D1519DA}" srcOrd="6" destOrd="0" presId="urn:microsoft.com/office/officeart/2005/8/layout/hierarchy1"/>
    <dgm:cxn modelId="{4BB04BAC-1300-4E6C-9F1B-75416080C844}" type="presParOf" srcId="{52C8E843-6A0A-4152-B434-9846FCC79B57}" destId="{90434FA1-5676-44A2-AED8-CC92A34DD574}" srcOrd="7" destOrd="0" presId="urn:microsoft.com/office/officeart/2005/8/layout/hierarchy1"/>
    <dgm:cxn modelId="{C0FC8845-036C-41FA-811D-9821E599D9D3}" type="presParOf" srcId="{90434FA1-5676-44A2-AED8-CC92A34DD574}" destId="{0BF58A29-8397-46F3-917B-9B8FD36186E0}" srcOrd="0" destOrd="0" presId="urn:microsoft.com/office/officeart/2005/8/layout/hierarchy1"/>
    <dgm:cxn modelId="{8191222E-0C2C-4C97-BAA4-B2D483DD77DC}" type="presParOf" srcId="{0BF58A29-8397-46F3-917B-9B8FD36186E0}" destId="{08071EFF-2D24-418D-B8A5-96C2A969C5BA}" srcOrd="0" destOrd="0" presId="urn:microsoft.com/office/officeart/2005/8/layout/hierarchy1"/>
    <dgm:cxn modelId="{0331C698-FBAF-4D49-AE72-06578F4C8B46}" type="presParOf" srcId="{0BF58A29-8397-46F3-917B-9B8FD36186E0}" destId="{BEDA3C4B-421C-4E71-8FC4-F34CB2C8A969}" srcOrd="1" destOrd="0" presId="urn:microsoft.com/office/officeart/2005/8/layout/hierarchy1"/>
    <dgm:cxn modelId="{21E62E49-0BAE-493C-8C78-866A3715EE05}" type="presParOf" srcId="{90434FA1-5676-44A2-AED8-CC92A34DD574}" destId="{1F49E66D-DF73-4530-B757-B3B376F9E3F3}" srcOrd="1" destOrd="0" presId="urn:microsoft.com/office/officeart/2005/8/layout/hierarchy1"/>
    <dgm:cxn modelId="{722F2038-B901-426D-8E7A-ECF3222A7F34}" type="presParOf" srcId="{52C8E843-6A0A-4152-B434-9846FCC79B57}" destId="{92B629E9-D277-481B-A470-892A55463080}" srcOrd="8" destOrd="0" presId="urn:microsoft.com/office/officeart/2005/8/layout/hierarchy1"/>
    <dgm:cxn modelId="{E95BBF9A-0F11-43E1-9478-282705DD0850}" type="presParOf" srcId="{52C8E843-6A0A-4152-B434-9846FCC79B57}" destId="{94087B6D-2FD1-46E0-AD8B-6EFBBEBE0421}" srcOrd="9" destOrd="0" presId="urn:microsoft.com/office/officeart/2005/8/layout/hierarchy1"/>
    <dgm:cxn modelId="{3B3EDCB4-4336-4A93-81A4-9E073937C88A}" type="presParOf" srcId="{94087B6D-2FD1-46E0-AD8B-6EFBBEBE0421}" destId="{A36A43A9-5C31-4AB5-8E80-BFD1FC8E533C}" srcOrd="0" destOrd="0" presId="urn:microsoft.com/office/officeart/2005/8/layout/hierarchy1"/>
    <dgm:cxn modelId="{B300E725-C063-4BAB-BAA6-E0578821659B}" type="presParOf" srcId="{A36A43A9-5C31-4AB5-8E80-BFD1FC8E533C}" destId="{999CB494-953A-4DDD-9526-755D6B243138}" srcOrd="0" destOrd="0" presId="urn:microsoft.com/office/officeart/2005/8/layout/hierarchy1"/>
    <dgm:cxn modelId="{049C0821-3AC1-4421-A976-C3BDDB3194F1}" type="presParOf" srcId="{A36A43A9-5C31-4AB5-8E80-BFD1FC8E533C}" destId="{5DD8E168-1C5B-45E6-82D2-A11AD11D726D}" srcOrd="1" destOrd="0" presId="urn:microsoft.com/office/officeart/2005/8/layout/hierarchy1"/>
    <dgm:cxn modelId="{D132954A-5117-45CF-A07E-404C48322AC6}" type="presParOf" srcId="{94087B6D-2FD1-46E0-AD8B-6EFBBEBE0421}" destId="{130AB76D-ABAE-495C-AFD3-25058E0E8BFC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7470E14-E7AB-4EA5-85DB-F84424EDFC8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A654C6B4-38F3-4D09-BA41-AE69964CF2A5}">
      <dgm:prSet phldrT="[Texto]"/>
      <dgm:spPr/>
      <dgm:t>
        <a:bodyPr/>
        <a:lstStyle/>
        <a:p>
          <a:r>
            <a:rPr lang="es-CO" dirty="0"/>
            <a:t>Modelo de seguimiento y evaluación del programa holandés  “La nueva Conducción”</a:t>
          </a:r>
          <a:endParaRPr lang="es-ES" dirty="0"/>
        </a:p>
      </dgm:t>
    </dgm:pt>
    <dgm:pt modelId="{E9C53F2D-4C66-404C-931C-42FEE8A6E5C7}" type="parTrans" cxnId="{95DCFE74-2190-4C95-911C-7CD11A2A2A02}">
      <dgm:prSet/>
      <dgm:spPr/>
      <dgm:t>
        <a:bodyPr/>
        <a:lstStyle/>
        <a:p>
          <a:endParaRPr lang="es-ES"/>
        </a:p>
      </dgm:t>
    </dgm:pt>
    <dgm:pt modelId="{E1B85841-A4E8-4412-B073-918AA74ED675}" type="sibTrans" cxnId="{95DCFE74-2190-4C95-911C-7CD11A2A2A02}">
      <dgm:prSet/>
      <dgm:spPr/>
      <dgm:t>
        <a:bodyPr/>
        <a:lstStyle/>
        <a:p>
          <a:endParaRPr lang="es-ES"/>
        </a:p>
      </dgm:t>
    </dgm:pt>
    <dgm:pt modelId="{05A7A903-3423-4E61-B354-E9E0BA293EBA}">
      <dgm:prSet phldrT="[Texto]"/>
      <dgm:spPr/>
      <dgm:t>
        <a:bodyPr/>
        <a:lstStyle/>
        <a:p>
          <a:r>
            <a:rPr lang="es-ES" dirty="0"/>
            <a:t>Dispositivos inteligentes de monitoreo incorporados en los vehículos  </a:t>
          </a:r>
        </a:p>
      </dgm:t>
    </dgm:pt>
    <dgm:pt modelId="{617D7CCE-4B8D-4CA6-8D29-98E2E0435085}" type="parTrans" cxnId="{C6B68029-E45A-4B51-9DC5-68A2EBB3BC55}">
      <dgm:prSet/>
      <dgm:spPr/>
      <dgm:t>
        <a:bodyPr/>
        <a:lstStyle/>
        <a:p>
          <a:endParaRPr lang="es-ES"/>
        </a:p>
      </dgm:t>
    </dgm:pt>
    <dgm:pt modelId="{D6B041F3-6A57-4E0A-9FCE-76B31EC5781B}" type="sibTrans" cxnId="{C6B68029-E45A-4B51-9DC5-68A2EBB3BC55}">
      <dgm:prSet/>
      <dgm:spPr/>
      <dgm:t>
        <a:bodyPr/>
        <a:lstStyle/>
        <a:p>
          <a:endParaRPr lang="es-ES"/>
        </a:p>
      </dgm:t>
    </dgm:pt>
    <dgm:pt modelId="{C047F047-22ED-4D0A-A985-097AEFA5EA86}">
      <dgm:prSet phldrT="[Texto]"/>
      <dgm:spPr/>
      <dgm:t>
        <a:bodyPr/>
        <a:lstStyle/>
        <a:p>
          <a:r>
            <a:rPr lang="es-ES" dirty="0"/>
            <a:t>Bases de datos – Herramientas web  </a:t>
          </a:r>
        </a:p>
      </dgm:t>
    </dgm:pt>
    <dgm:pt modelId="{34B5489D-EF0A-4647-8777-2A46BD68BACB}" type="parTrans" cxnId="{09D02AC5-0402-494E-AB70-750111E21976}">
      <dgm:prSet/>
      <dgm:spPr/>
      <dgm:t>
        <a:bodyPr/>
        <a:lstStyle/>
        <a:p>
          <a:endParaRPr lang="es-ES"/>
        </a:p>
      </dgm:t>
    </dgm:pt>
    <dgm:pt modelId="{11BC2DC6-B9C4-4F06-9E4B-7AA6CBD913F2}" type="sibTrans" cxnId="{09D02AC5-0402-494E-AB70-750111E21976}">
      <dgm:prSet/>
      <dgm:spPr/>
      <dgm:t>
        <a:bodyPr/>
        <a:lstStyle/>
        <a:p>
          <a:endParaRPr lang="es-ES"/>
        </a:p>
      </dgm:t>
    </dgm:pt>
    <dgm:pt modelId="{551E55B0-2B26-4306-9B20-2F126B80DA78}">
      <dgm:prSet/>
      <dgm:spPr/>
      <dgm:t>
        <a:bodyPr/>
        <a:lstStyle/>
        <a:p>
          <a:r>
            <a:rPr lang="es-ES" dirty="0"/>
            <a:t>Metodología basada en elementos de entrada, salida y resultado, midiendo sus relaciones de efectividad, eficiencia y costo efectivas</a:t>
          </a:r>
        </a:p>
      </dgm:t>
    </dgm:pt>
    <dgm:pt modelId="{6BFC5136-4DE4-4602-BF9C-D7426354E9B3}" type="parTrans" cxnId="{6D31F45A-8096-43C7-A6DE-EA3214E18341}">
      <dgm:prSet/>
      <dgm:spPr/>
      <dgm:t>
        <a:bodyPr/>
        <a:lstStyle/>
        <a:p>
          <a:endParaRPr lang="es-ES"/>
        </a:p>
      </dgm:t>
    </dgm:pt>
    <dgm:pt modelId="{F6E43A43-649E-4E0C-9F7E-6EC207AFDA37}" type="sibTrans" cxnId="{6D31F45A-8096-43C7-A6DE-EA3214E18341}">
      <dgm:prSet/>
      <dgm:spPr/>
      <dgm:t>
        <a:bodyPr/>
        <a:lstStyle/>
        <a:p>
          <a:endParaRPr lang="es-ES"/>
        </a:p>
      </dgm:t>
    </dgm:pt>
    <dgm:pt modelId="{56EF2E54-3248-401C-8BF3-6AD42AB4BD78}">
      <dgm:prSet/>
      <dgm:spPr/>
      <dgm:t>
        <a:bodyPr/>
        <a:lstStyle/>
        <a:p>
          <a:r>
            <a:rPr lang="es-ES" dirty="0"/>
            <a:t>Aplicaciones móviles, software en sitios web, plataformas de telemática y análisis de datos (ej. IBM, </a:t>
          </a:r>
          <a:r>
            <a:rPr lang="es-ES" dirty="0" err="1"/>
            <a:t>Amodo</a:t>
          </a:r>
          <a:r>
            <a:rPr lang="es-ES" dirty="0"/>
            <a:t>, etc.) </a:t>
          </a:r>
        </a:p>
      </dgm:t>
    </dgm:pt>
    <dgm:pt modelId="{6769CB6A-E674-43B5-BD89-C132A1E1C31B}" type="parTrans" cxnId="{DA174AF1-86C3-453E-8A8D-038A48AC501D}">
      <dgm:prSet/>
      <dgm:spPr/>
      <dgm:t>
        <a:bodyPr/>
        <a:lstStyle/>
        <a:p>
          <a:endParaRPr lang="es-ES"/>
        </a:p>
      </dgm:t>
    </dgm:pt>
    <dgm:pt modelId="{164F71D9-243B-46CB-B346-FF9F109CC29F}" type="sibTrans" cxnId="{DA174AF1-86C3-453E-8A8D-038A48AC501D}">
      <dgm:prSet/>
      <dgm:spPr/>
      <dgm:t>
        <a:bodyPr/>
        <a:lstStyle/>
        <a:p>
          <a:endParaRPr lang="es-ES"/>
        </a:p>
      </dgm:t>
    </dgm:pt>
    <dgm:pt modelId="{2D5F379D-B345-49F6-B3BB-092DE796A8ED}">
      <dgm:prSet/>
      <dgm:spPr/>
      <dgm:t>
        <a:bodyPr/>
        <a:lstStyle/>
        <a:p>
          <a:r>
            <a:rPr lang="es-ES" dirty="0"/>
            <a:t>Dispositivos con múltiples sensores, teléfonos inteligentes, USB conectada a los computadores de los vehículos, </a:t>
          </a:r>
          <a:r>
            <a:rPr lang="es-ES" dirty="0" err="1"/>
            <a:t>CarChips</a:t>
          </a:r>
          <a:endParaRPr lang="es-ES" dirty="0"/>
        </a:p>
      </dgm:t>
    </dgm:pt>
    <dgm:pt modelId="{928F7108-F56B-4654-8E29-05E0BC77C15E}" type="parTrans" cxnId="{843E64E7-C626-4F7E-91D3-6679F1C172BF}">
      <dgm:prSet/>
      <dgm:spPr/>
      <dgm:t>
        <a:bodyPr/>
        <a:lstStyle/>
        <a:p>
          <a:endParaRPr lang="es-ES"/>
        </a:p>
      </dgm:t>
    </dgm:pt>
    <dgm:pt modelId="{D15BB4D1-5E42-46B9-963E-0A3BA03824A7}" type="sibTrans" cxnId="{843E64E7-C626-4F7E-91D3-6679F1C172BF}">
      <dgm:prSet/>
      <dgm:spPr/>
      <dgm:t>
        <a:bodyPr/>
        <a:lstStyle/>
        <a:p>
          <a:endParaRPr lang="es-ES"/>
        </a:p>
      </dgm:t>
    </dgm:pt>
    <dgm:pt modelId="{5EFCFF37-3084-439C-A835-55010AB07B20}">
      <dgm:prSet phldrT="[Texto]"/>
      <dgm:spPr/>
      <dgm:t>
        <a:bodyPr/>
        <a:lstStyle/>
        <a:p>
          <a:r>
            <a:rPr lang="es-ES" dirty="0"/>
            <a:t>Software especializados </a:t>
          </a:r>
        </a:p>
      </dgm:t>
    </dgm:pt>
    <dgm:pt modelId="{05B7E7E5-4912-453B-8B88-C53BC60D2BA6}" type="parTrans" cxnId="{8638588E-BC9E-4EF2-A832-711E34D9BF9D}">
      <dgm:prSet/>
      <dgm:spPr/>
      <dgm:t>
        <a:bodyPr/>
        <a:lstStyle/>
        <a:p>
          <a:endParaRPr lang="es-ES"/>
        </a:p>
      </dgm:t>
    </dgm:pt>
    <dgm:pt modelId="{D85A83BE-827B-48D7-8C0D-35732534E9BD}" type="sibTrans" cxnId="{8638588E-BC9E-4EF2-A832-711E34D9BF9D}">
      <dgm:prSet/>
      <dgm:spPr/>
      <dgm:t>
        <a:bodyPr/>
        <a:lstStyle/>
        <a:p>
          <a:endParaRPr lang="es-ES"/>
        </a:p>
      </dgm:t>
    </dgm:pt>
    <dgm:pt modelId="{46BE7C07-437E-458E-AC17-F522174767F8}">
      <dgm:prSet/>
      <dgm:spPr/>
      <dgm:t>
        <a:bodyPr/>
        <a:lstStyle/>
        <a:p>
          <a:r>
            <a:rPr lang="es-ES"/>
            <a:t>Registros de datos automático o manual en hojas de cálculo</a:t>
          </a:r>
        </a:p>
      </dgm:t>
    </dgm:pt>
    <dgm:pt modelId="{6D117AF2-6C44-4A74-899F-5C917D959070}" type="parTrans" cxnId="{E9ACF185-8E50-4D92-B296-4EF7A8BCA434}">
      <dgm:prSet/>
      <dgm:spPr/>
      <dgm:t>
        <a:bodyPr/>
        <a:lstStyle/>
        <a:p>
          <a:endParaRPr lang="es-ES"/>
        </a:p>
      </dgm:t>
    </dgm:pt>
    <dgm:pt modelId="{C5B4F080-B76B-4ACB-81F9-488B5393300D}" type="sibTrans" cxnId="{E9ACF185-8E50-4D92-B296-4EF7A8BCA434}">
      <dgm:prSet/>
      <dgm:spPr/>
      <dgm:t>
        <a:bodyPr/>
        <a:lstStyle/>
        <a:p>
          <a:endParaRPr lang="es-ES"/>
        </a:p>
      </dgm:t>
    </dgm:pt>
    <dgm:pt modelId="{9988BB6E-94F7-4C05-9B4F-600296587E34}" type="pres">
      <dgm:prSet presAssocID="{97470E14-E7AB-4EA5-85DB-F84424EDFC8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ADBA06E3-63E7-4C99-A944-83EE89EB7912}" type="pres">
      <dgm:prSet presAssocID="{A654C6B4-38F3-4D09-BA41-AE69964CF2A5}" presName="parentLin" presStyleCnt="0"/>
      <dgm:spPr/>
    </dgm:pt>
    <dgm:pt modelId="{3E3DF9B2-CCD0-4094-9A9E-2C3E9E67C6C6}" type="pres">
      <dgm:prSet presAssocID="{A654C6B4-38F3-4D09-BA41-AE69964CF2A5}" presName="parentLeftMargin" presStyleLbl="node1" presStyleIdx="0" presStyleCnt="4"/>
      <dgm:spPr/>
      <dgm:t>
        <a:bodyPr/>
        <a:lstStyle/>
        <a:p>
          <a:endParaRPr lang="es-ES"/>
        </a:p>
      </dgm:t>
    </dgm:pt>
    <dgm:pt modelId="{98E4FDB4-7C56-4035-8C56-24092713FD39}" type="pres">
      <dgm:prSet presAssocID="{A654C6B4-38F3-4D09-BA41-AE69964CF2A5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9AB7308-EE32-465F-A79D-0DEA0DBD9AE4}" type="pres">
      <dgm:prSet presAssocID="{A654C6B4-38F3-4D09-BA41-AE69964CF2A5}" presName="negativeSpace" presStyleCnt="0"/>
      <dgm:spPr/>
    </dgm:pt>
    <dgm:pt modelId="{BF8A4C5D-1BFB-41F4-AFD2-9BEE9BD537C6}" type="pres">
      <dgm:prSet presAssocID="{A654C6B4-38F3-4D09-BA41-AE69964CF2A5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A1B212B-4203-4A5C-89EC-481FF36E84BB}" type="pres">
      <dgm:prSet presAssocID="{E1B85841-A4E8-4412-B073-918AA74ED675}" presName="spaceBetweenRectangles" presStyleCnt="0"/>
      <dgm:spPr/>
    </dgm:pt>
    <dgm:pt modelId="{440DFC05-A8F0-4A8C-80C9-136FAA909551}" type="pres">
      <dgm:prSet presAssocID="{05A7A903-3423-4E61-B354-E9E0BA293EBA}" presName="parentLin" presStyleCnt="0"/>
      <dgm:spPr/>
    </dgm:pt>
    <dgm:pt modelId="{F9EA7746-05B0-4216-9499-5AB1E9C99D90}" type="pres">
      <dgm:prSet presAssocID="{05A7A903-3423-4E61-B354-E9E0BA293EBA}" presName="parentLeftMargin" presStyleLbl="node1" presStyleIdx="0" presStyleCnt="4"/>
      <dgm:spPr/>
      <dgm:t>
        <a:bodyPr/>
        <a:lstStyle/>
        <a:p>
          <a:endParaRPr lang="es-ES"/>
        </a:p>
      </dgm:t>
    </dgm:pt>
    <dgm:pt modelId="{C1C6354B-F034-477E-BCAB-AD39F87F9934}" type="pres">
      <dgm:prSet presAssocID="{05A7A903-3423-4E61-B354-E9E0BA293EBA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D7D0F6E-F797-4682-B29A-AA87016E0AB5}" type="pres">
      <dgm:prSet presAssocID="{05A7A903-3423-4E61-B354-E9E0BA293EBA}" presName="negativeSpace" presStyleCnt="0"/>
      <dgm:spPr/>
    </dgm:pt>
    <dgm:pt modelId="{CD7C8396-31F4-4691-82B0-C187F97FE267}" type="pres">
      <dgm:prSet presAssocID="{05A7A903-3423-4E61-B354-E9E0BA293EBA}" presName="childText" presStyleLbl="conFgAcc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9030F52-2909-42D3-9127-FCD0A6ADEC4F}" type="pres">
      <dgm:prSet presAssocID="{D6B041F3-6A57-4E0A-9FCE-76B31EC5781B}" presName="spaceBetweenRectangles" presStyleCnt="0"/>
      <dgm:spPr/>
    </dgm:pt>
    <dgm:pt modelId="{D1428F42-B0EA-413E-90F9-EF9D079C72E9}" type="pres">
      <dgm:prSet presAssocID="{C047F047-22ED-4D0A-A985-097AEFA5EA86}" presName="parentLin" presStyleCnt="0"/>
      <dgm:spPr/>
    </dgm:pt>
    <dgm:pt modelId="{E60A0263-61FE-4F67-B477-05435BA53FA0}" type="pres">
      <dgm:prSet presAssocID="{C047F047-22ED-4D0A-A985-097AEFA5EA86}" presName="parentLeftMargin" presStyleLbl="node1" presStyleIdx="1" presStyleCnt="4"/>
      <dgm:spPr/>
      <dgm:t>
        <a:bodyPr/>
        <a:lstStyle/>
        <a:p>
          <a:endParaRPr lang="es-ES"/>
        </a:p>
      </dgm:t>
    </dgm:pt>
    <dgm:pt modelId="{57D39C74-FCF3-4DF1-8D75-807FFCB71F77}" type="pres">
      <dgm:prSet presAssocID="{C047F047-22ED-4D0A-A985-097AEFA5EA86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DC30FD2-AC2C-437A-84AA-F5A9782E254D}" type="pres">
      <dgm:prSet presAssocID="{C047F047-22ED-4D0A-A985-097AEFA5EA86}" presName="negativeSpace" presStyleCnt="0"/>
      <dgm:spPr/>
    </dgm:pt>
    <dgm:pt modelId="{3624A277-C824-49F2-8975-7D3871F73F5B}" type="pres">
      <dgm:prSet presAssocID="{C047F047-22ED-4D0A-A985-097AEFA5EA86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6A2A70C-7154-4E46-AD59-4A89A2F8A622}" type="pres">
      <dgm:prSet presAssocID="{11BC2DC6-B9C4-4F06-9E4B-7AA6CBD913F2}" presName="spaceBetweenRectangles" presStyleCnt="0"/>
      <dgm:spPr/>
    </dgm:pt>
    <dgm:pt modelId="{36C6B804-462D-4B31-A0BC-FC5AB71C9B8B}" type="pres">
      <dgm:prSet presAssocID="{5EFCFF37-3084-439C-A835-55010AB07B20}" presName="parentLin" presStyleCnt="0"/>
      <dgm:spPr/>
    </dgm:pt>
    <dgm:pt modelId="{13301D18-74C4-4247-B87D-5292B79ED308}" type="pres">
      <dgm:prSet presAssocID="{5EFCFF37-3084-439C-A835-55010AB07B20}" presName="parentLeftMargin" presStyleLbl="node1" presStyleIdx="2" presStyleCnt="4"/>
      <dgm:spPr/>
      <dgm:t>
        <a:bodyPr/>
        <a:lstStyle/>
        <a:p>
          <a:endParaRPr lang="es-ES"/>
        </a:p>
      </dgm:t>
    </dgm:pt>
    <dgm:pt modelId="{C30F0F3C-B20F-4575-AA72-9F1344E24D2F}" type="pres">
      <dgm:prSet presAssocID="{5EFCFF37-3084-439C-A835-55010AB07B20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4878151-C6C0-4B3E-A8B5-5FB7FBCDEC4C}" type="pres">
      <dgm:prSet presAssocID="{5EFCFF37-3084-439C-A835-55010AB07B20}" presName="negativeSpace" presStyleCnt="0"/>
      <dgm:spPr/>
    </dgm:pt>
    <dgm:pt modelId="{0BB3A8E3-47C0-4FF0-AF6B-246F608D0237}" type="pres">
      <dgm:prSet presAssocID="{5EFCFF37-3084-439C-A835-55010AB07B20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33C90B4-5C40-4AA4-AB18-8C6E51221F39}" type="presOf" srcId="{5EFCFF37-3084-439C-A835-55010AB07B20}" destId="{13301D18-74C4-4247-B87D-5292B79ED308}" srcOrd="0" destOrd="0" presId="urn:microsoft.com/office/officeart/2005/8/layout/list1"/>
    <dgm:cxn modelId="{8638588E-BC9E-4EF2-A832-711E34D9BF9D}" srcId="{97470E14-E7AB-4EA5-85DB-F84424EDFC8E}" destId="{5EFCFF37-3084-439C-A835-55010AB07B20}" srcOrd="3" destOrd="0" parTransId="{05B7E7E5-4912-453B-8B88-C53BC60D2BA6}" sibTransId="{D85A83BE-827B-48D7-8C0D-35732534E9BD}"/>
    <dgm:cxn modelId="{135BAADD-6033-4F75-B5F9-BFDBBA354FFF}" type="presOf" srcId="{56EF2E54-3248-401C-8BF3-6AD42AB4BD78}" destId="{0BB3A8E3-47C0-4FF0-AF6B-246F608D0237}" srcOrd="0" destOrd="0" presId="urn:microsoft.com/office/officeart/2005/8/layout/list1"/>
    <dgm:cxn modelId="{D0C6D05F-D33D-48FD-9B44-33DEAB23847F}" type="presOf" srcId="{551E55B0-2B26-4306-9B20-2F126B80DA78}" destId="{BF8A4C5D-1BFB-41F4-AFD2-9BEE9BD537C6}" srcOrd="0" destOrd="0" presId="urn:microsoft.com/office/officeart/2005/8/layout/list1"/>
    <dgm:cxn modelId="{3FDA1699-C00F-423A-973F-96C5A5371598}" type="presOf" srcId="{46BE7C07-437E-458E-AC17-F522174767F8}" destId="{3624A277-C824-49F2-8975-7D3871F73F5B}" srcOrd="0" destOrd="0" presId="urn:microsoft.com/office/officeart/2005/8/layout/list1"/>
    <dgm:cxn modelId="{E1416BBC-89C1-4AC4-AFCA-766C3EB50EFA}" type="presOf" srcId="{A654C6B4-38F3-4D09-BA41-AE69964CF2A5}" destId="{98E4FDB4-7C56-4035-8C56-24092713FD39}" srcOrd="1" destOrd="0" presId="urn:microsoft.com/office/officeart/2005/8/layout/list1"/>
    <dgm:cxn modelId="{DA174AF1-86C3-453E-8A8D-038A48AC501D}" srcId="{5EFCFF37-3084-439C-A835-55010AB07B20}" destId="{56EF2E54-3248-401C-8BF3-6AD42AB4BD78}" srcOrd="0" destOrd="0" parTransId="{6769CB6A-E674-43B5-BD89-C132A1E1C31B}" sibTransId="{164F71D9-243B-46CB-B346-FF9F109CC29F}"/>
    <dgm:cxn modelId="{E9ACF185-8E50-4D92-B296-4EF7A8BCA434}" srcId="{C047F047-22ED-4D0A-A985-097AEFA5EA86}" destId="{46BE7C07-437E-458E-AC17-F522174767F8}" srcOrd="0" destOrd="0" parTransId="{6D117AF2-6C44-4A74-899F-5C917D959070}" sibTransId="{C5B4F080-B76B-4ACB-81F9-488B5393300D}"/>
    <dgm:cxn modelId="{D1CA6692-BD0B-4133-AC46-B8B2A18422F0}" type="presOf" srcId="{2D5F379D-B345-49F6-B3BB-092DE796A8ED}" destId="{CD7C8396-31F4-4691-82B0-C187F97FE267}" srcOrd="0" destOrd="0" presId="urn:microsoft.com/office/officeart/2005/8/layout/list1"/>
    <dgm:cxn modelId="{6D31F45A-8096-43C7-A6DE-EA3214E18341}" srcId="{A654C6B4-38F3-4D09-BA41-AE69964CF2A5}" destId="{551E55B0-2B26-4306-9B20-2F126B80DA78}" srcOrd="0" destOrd="0" parTransId="{6BFC5136-4DE4-4602-BF9C-D7426354E9B3}" sibTransId="{F6E43A43-649E-4E0C-9F7E-6EC207AFDA37}"/>
    <dgm:cxn modelId="{95DCFE74-2190-4C95-911C-7CD11A2A2A02}" srcId="{97470E14-E7AB-4EA5-85DB-F84424EDFC8E}" destId="{A654C6B4-38F3-4D09-BA41-AE69964CF2A5}" srcOrd="0" destOrd="0" parTransId="{E9C53F2D-4C66-404C-931C-42FEE8A6E5C7}" sibTransId="{E1B85841-A4E8-4412-B073-918AA74ED675}"/>
    <dgm:cxn modelId="{CB300CFE-2202-4DFA-8332-621013B489C7}" type="presOf" srcId="{5EFCFF37-3084-439C-A835-55010AB07B20}" destId="{C30F0F3C-B20F-4575-AA72-9F1344E24D2F}" srcOrd="1" destOrd="0" presId="urn:microsoft.com/office/officeart/2005/8/layout/list1"/>
    <dgm:cxn modelId="{09D02AC5-0402-494E-AB70-750111E21976}" srcId="{97470E14-E7AB-4EA5-85DB-F84424EDFC8E}" destId="{C047F047-22ED-4D0A-A985-097AEFA5EA86}" srcOrd="2" destOrd="0" parTransId="{34B5489D-EF0A-4647-8777-2A46BD68BACB}" sibTransId="{11BC2DC6-B9C4-4F06-9E4B-7AA6CBD913F2}"/>
    <dgm:cxn modelId="{846D8CAB-47A5-4094-8974-FCC1CBE53E2F}" type="presOf" srcId="{C047F047-22ED-4D0A-A985-097AEFA5EA86}" destId="{57D39C74-FCF3-4DF1-8D75-807FFCB71F77}" srcOrd="1" destOrd="0" presId="urn:microsoft.com/office/officeart/2005/8/layout/list1"/>
    <dgm:cxn modelId="{11979049-5A9D-45B4-90D9-5491DE24EF05}" type="presOf" srcId="{05A7A903-3423-4E61-B354-E9E0BA293EBA}" destId="{F9EA7746-05B0-4216-9499-5AB1E9C99D90}" srcOrd="0" destOrd="0" presId="urn:microsoft.com/office/officeart/2005/8/layout/list1"/>
    <dgm:cxn modelId="{E538DD0F-AA0F-4883-92E8-5D50EE2ADC53}" type="presOf" srcId="{A654C6B4-38F3-4D09-BA41-AE69964CF2A5}" destId="{3E3DF9B2-CCD0-4094-9A9E-2C3E9E67C6C6}" srcOrd="0" destOrd="0" presId="urn:microsoft.com/office/officeart/2005/8/layout/list1"/>
    <dgm:cxn modelId="{4512BE02-4F55-433A-AB8E-323FD80AEB9E}" type="presOf" srcId="{05A7A903-3423-4E61-B354-E9E0BA293EBA}" destId="{C1C6354B-F034-477E-BCAB-AD39F87F9934}" srcOrd="1" destOrd="0" presId="urn:microsoft.com/office/officeart/2005/8/layout/list1"/>
    <dgm:cxn modelId="{3AF9DB31-8C96-4FFC-9143-B342DA297A83}" type="presOf" srcId="{97470E14-E7AB-4EA5-85DB-F84424EDFC8E}" destId="{9988BB6E-94F7-4C05-9B4F-600296587E34}" srcOrd="0" destOrd="0" presId="urn:microsoft.com/office/officeart/2005/8/layout/list1"/>
    <dgm:cxn modelId="{BE529A3E-2EDD-467D-96DB-69FC865258C7}" type="presOf" srcId="{C047F047-22ED-4D0A-A985-097AEFA5EA86}" destId="{E60A0263-61FE-4F67-B477-05435BA53FA0}" srcOrd="0" destOrd="0" presId="urn:microsoft.com/office/officeart/2005/8/layout/list1"/>
    <dgm:cxn modelId="{C6B68029-E45A-4B51-9DC5-68A2EBB3BC55}" srcId="{97470E14-E7AB-4EA5-85DB-F84424EDFC8E}" destId="{05A7A903-3423-4E61-B354-E9E0BA293EBA}" srcOrd="1" destOrd="0" parTransId="{617D7CCE-4B8D-4CA6-8D29-98E2E0435085}" sibTransId="{D6B041F3-6A57-4E0A-9FCE-76B31EC5781B}"/>
    <dgm:cxn modelId="{843E64E7-C626-4F7E-91D3-6679F1C172BF}" srcId="{05A7A903-3423-4E61-B354-E9E0BA293EBA}" destId="{2D5F379D-B345-49F6-B3BB-092DE796A8ED}" srcOrd="0" destOrd="0" parTransId="{928F7108-F56B-4654-8E29-05E0BC77C15E}" sibTransId="{D15BB4D1-5E42-46B9-963E-0A3BA03824A7}"/>
    <dgm:cxn modelId="{3656CA01-7F52-4D40-80E0-0DE5A237A43D}" type="presParOf" srcId="{9988BB6E-94F7-4C05-9B4F-600296587E34}" destId="{ADBA06E3-63E7-4C99-A944-83EE89EB7912}" srcOrd="0" destOrd="0" presId="urn:microsoft.com/office/officeart/2005/8/layout/list1"/>
    <dgm:cxn modelId="{0AB04169-97EB-4AC1-8174-4075577E7A87}" type="presParOf" srcId="{ADBA06E3-63E7-4C99-A944-83EE89EB7912}" destId="{3E3DF9B2-CCD0-4094-9A9E-2C3E9E67C6C6}" srcOrd="0" destOrd="0" presId="urn:microsoft.com/office/officeart/2005/8/layout/list1"/>
    <dgm:cxn modelId="{B0436577-6979-40E1-B5CA-8F93FB304D32}" type="presParOf" srcId="{ADBA06E3-63E7-4C99-A944-83EE89EB7912}" destId="{98E4FDB4-7C56-4035-8C56-24092713FD39}" srcOrd="1" destOrd="0" presId="urn:microsoft.com/office/officeart/2005/8/layout/list1"/>
    <dgm:cxn modelId="{F94CBA00-9F6A-4D66-8D14-4D0D912777E5}" type="presParOf" srcId="{9988BB6E-94F7-4C05-9B4F-600296587E34}" destId="{F9AB7308-EE32-465F-A79D-0DEA0DBD9AE4}" srcOrd="1" destOrd="0" presId="urn:microsoft.com/office/officeart/2005/8/layout/list1"/>
    <dgm:cxn modelId="{0F02FC32-55F0-4F42-8BCD-E1EFE76FE40B}" type="presParOf" srcId="{9988BB6E-94F7-4C05-9B4F-600296587E34}" destId="{BF8A4C5D-1BFB-41F4-AFD2-9BEE9BD537C6}" srcOrd="2" destOrd="0" presId="urn:microsoft.com/office/officeart/2005/8/layout/list1"/>
    <dgm:cxn modelId="{3B1D2A79-63F2-430B-8D5B-E82FB1800FA0}" type="presParOf" srcId="{9988BB6E-94F7-4C05-9B4F-600296587E34}" destId="{BA1B212B-4203-4A5C-89EC-481FF36E84BB}" srcOrd="3" destOrd="0" presId="urn:microsoft.com/office/officeart/2005/8/layout/list1"/>
    <dgm:cxn modelId="{FC2EC23C-3637-4D79-9A32-711C15C326E4}" type="presParOf" srcId="{9988BB6E-94F7-4C05-9B4F-600296587E34}" destId="{440DFC05-A8F0-4A8C-80C9-136FAA909551}" srcOrd="4" destOrd="0" presId="urn:microsoft.com/office/officeart/2005/8/layout/list1"/>
    <dgm:cxn modelId="{6E04D97F-79EE-474E-93FC-A0EC918A4102}" type="presParOf" srcId="{440DFC05-A8F0-4A8C-80C9-136FAA909551}" destId="{F9EA7746-05B0-4216-9499-5AB1E9C99D90}" srcOrd="0" destOrd="0" presId="urn:microsoft.com/office/officeart/2005/8/layout/list1"/>
    <dgm:cxn modelId="{51782E96-5D1B-40B8-B192-E33F30F6CAE8}" type="presParOf" srcId="{440DFC05-A8F0-4A8C-80C9-136FAA909551}" destId="{C1C6354B-F034-477E-BCAB-AD39F87F9934}" srcOrd="1" destOrd="0" presId="urn:microsoft.com/office/officeart/2005/8/layout/list1"/>
    <dgm:cxn modelId="{ED0391E8-F5E9-4D31-A9E4-FC19272E9A0C}" type="presParOf" srcId="{9988BB6E-94F7-4C05-9B4F-600296587E34}" destId="{FD7D0F6E-F797-4682-B29A-AA87016E0AB5}" srcOrd="5" destOrd="0" presId="urn:microsoft.com/office/officeart/2005/8/layout/list1"/>
    <dgm:cxn modelId="{0817BB66-88A2-4F14-891D-188D9A1ECAAA}" type="presParOf" srcId="{9988BB6E-94F7-4C05-9B4F-600296587E34}" destId="{CD7C8396-31F4-4691-82B0-C187F97FE267}" srcOrd="6" destOrd="0" presId="urn:microsoft.com/office/officeart/2005/8/layout/list1"/>
    <dgm:cxn modelId="{1E425EBA-B8AA-4EE7-8F74-D565D5E6AB06}" type="presParOf" srcId="{9988BB6E-94F7-4C05-9B4F-600296587E34}" destId="{49030F52-2909-42D3-9127-FCD0A6ADEC4F}" srcOrd="7" destOrd="0" presId="urn:microsoft.com/office/officeart/2005/8/layout/list1"/>
    <dgm:cxn modelId="{53148CF0-59B4-42FA-B0DB-6543B8E6CBA4}" type="presParOf" srcId="{9988BB6E-94F7-4C05-9B4F-600296587E34}" destId="{D1428F42-B0EA-413E-90F9-EF9D079C72E9}" srcOrd="8" destOrd="0" presId="urn:microsoft.com/office/officeart/2005/8/layout/list1"/>
    <dgm:cxn modelId="{E926CEFA-DA49-408A-B715-AAD68680E14C}" type="presParOf" srcId="{D1428F42-B0EA-413E-90F9-EF9D079C72E9}" destId="{E60A0263-61FE-4F67-B477-05435BA53FA0}" srcOrd="0" destOrd="0" presId="urn:microsoft.com/office/officeart/2005/8/layout/list1"/>
    <dgm:cxn modelId="{932022D8-3C5F-4CB1-BDB0-9D9EBBBB0692}" type="presParOf" srcId="{D1428F42-B0EA-413E-90F9-EF9D079C72E9}" destId="{57D39C74-FCF3-4DF1-8D75-807FFCB71F77}" srcOrd="1" destOrd="0" presId="urn:microsoft.com/office/officeart/2005/8/layout/list1"/>
    <dgm:cxn modelId="{A8153508-8387-4648-9417-9DDD83CB38E4}" type="presParOf" srcId="{9988BB6E-94F7-4C05-9B4F-600296587E34}" destId="{DDC30FD2-AC2C-437A-84AA-F5A9782E254D}" srcOrd="9" destOrd="0" presId="urn:microsoft.com/office/officeart/2005/8/layout/list1"/>
    <dgm:cxn modelId="{AB9A3CE6-64AC-457E-8522-4565525401CC}" type="presParOf" srcId="{9988BB6E-94F7-4C05-9B4F-600296587E34}" destId="{3624A277-C824-49F2-8975-7D3871F73F5B}" srcOrd="10" destOrd="0" presId="urn:microsoft.com/office/officeart/2005/8/layout/list1"/>
    <dgm:cxn modelId="{6BD8828E-19F9-4A66-B6A5-C9533E99B9A4}" type="presParOf" srcId="{9988BB6E-94F7-4C05-9B4F-600296587E34}" destId="{06A2A70C-7154-4E46-AD59-4A89A2F8A622}" srcOrd="11" destOrd="0" presId="urn:microsoft.com/office/officeart/2005/8/layout/list1"/>
    <dgm:cxn modelId="{7867F92E-4D19-4EBE-81AE-287CF4624A5D}" type="presParOf" srcId="{9988BB6E-94F7-4C05-9B4F-600296587E34}" destId="{36C6B804-462D-4B31-A0BC-FC5AB71C9B8B}" srcOrd="12" destOrd="0" presId="urn:microsoft.com/office/officeart/2005/8/layout/list1"/>
    <dgm:cxn modelId="{9BCA103E-7437-43DF-98ED-37BFD9545EC0}" type="presParOf" srcId="{36C6B804-462D-4B31-A0BC-FC5AB71C9B8B}" destId="{13301D18-74C4-4247-B87D-5292B79ED308}" srcOrd="0" destOrd="0" presId="urn:microsoft.com/office/officeart/2005/8/layout/list1"/>
    <dgm:cxn modelId="{B0493F7A-7FCB-44D5-B3FF-3FBF33617DA0}" type="presParOf" srcId="{36C6B804-462D-4B31-A0BC-FC5AB71C9B8B}" destId="{C30F0F3C-B20F-4575-AA72-9F1344E24D2F}" srcOrd="1" destOrd="0" presId="urn:microsoft.com/office/officeart/2005/8/layout/list1"/>
    <dgm:cxn modelId="{978EE52B-6AED-4A9C-B328-D047E5F13DFC}" type="presParOf" srcId="{9988BB6E-94F7-4C05-9B4F-600296587E34}" destId="{34878151-C6C0-4B3E-A8B5-5FB7FBCDEC4C}" srcOrd="13" destOrd="0" presId="urn:microsoft.com/office/officeart/2005/8/layout/list1"/>
    <dgm:cxn modelId="{310D90FE-940C-45C4-8D91-E4D00321EC30}" type="presParOf" srcId="{9988BB6E-94F7-4C05-9B4F-600296587E34}" destId="{0BB3A8E3-47C0-4FF0-AF6B-246F608D0237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DAF8D04-6186-4747-910A-96B06D06C4B3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61B7F239-90F4-41AD-8F4A-751FBB4EF2CF}">
      <dgm:prSet phldrT="[Texto]" custT="1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es-ES" sz="1400" dirty="0"/>
            <a:t>45 empresas</a:t>
          </a:r>
        </a:p>
      </dgm:t>
    </dgm:pt>
    <dgm:pt modelId="{0EEE5944-AAA8-454B-B06D-C6C3CCCEFB85}" type="parTrans" cxnId="{30931CCC-3578-49C7-B547-9805751C7D96}">
      <dgm:prSet/>
      <dgm:spPr/>
      <dgm:t>
        <a:bodyPr/>
        <a:lstStyle/>
        <a:p>
          <a:endParaRPr lang="es-ES" sz="1400"/>
        </a:p>
      </dgm:t>
    </dgm:pt>
    <dgm:pt modelId="{61CBBD5D-235E-463C-BE90-5D634AD4EC2E}" type="sibTrans" cxnId="{30931CCC-3578-49C7-B547-9805751C7D96}">
      <dgm:prSet/>
      <dgm:spPr/>
      <dgm:t>
        <a:bodyPr/>
        <a:lstStyle/>
        <a:p>
          <a:endParaRPr lang="es-ES" sz="1400"/>
        </a:p>
      </dgm:t>
    </dgm:pt>
    <dgm:pt modelId="{18A9BC66-05E1-4994-9046-AD22468D06C5}">
      <dgm:prSet phldrT="[Texto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s-ES" sz="1400" dirty="0"/>
            <a:t>41 - contacto</a:t>
          </a:r>
        </a:p>
      </dgm:t>
    </dgm:pt>
    <dgm:pt modelId="{037CA39D-E087-4059-94C7-7DE0E1E3BB62}" type="parTrans" cxnId="{0189B15B-4DC6-463F-91EA-E23E207BE39E}">
      <dgm:prSet custT="1">
        <dgm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s-ES" sz="1400"/>
        </a:p>
      </dgm:t>
    </dgm:pt>
    <dgm:pt modelId="{8DCBF1DF-CA02-4B79-B78C-0CD6E0FD4894}" type="sibTrans" cxnId="{0189B15B-4DC6-463F-91EA-E23E207BE39E}">
      <dgm:prSet/>
      <dgm:spPr/>
      <dgm:t>
        <a:bodyPr/>
        <a:lstStyle/>
        <a:p>
          <a:endParaRPr lang="es-ES" sz="1400"/>
        </a:p>
      </dgm:t>
    </dgm:pt>
    <dgm:pt modelId="{BDFD3791-A51C-40D9-956F-A04C26F28A47}">
      <dgm:prSet phldrT="[Texto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s-ES" sz="1400" dirty="0"/>
            <a:t>24 Concertadas</a:t>
          </a:r>
        </a:p>
      </dgm:t>
    </dgm:pt>
    <dgm:pt modelId="{920A2A87-524E-4CE8-8172-65ADDB1E3B0A}" type="parTrans" cxnId="{BBF719BE-059E-4D13-84FD-C1BA33CA2C3B}">
      <dgm:prSet custT="1">
        <dgm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s-ES" sz="1400"/>
        </a:p>
      </dgm:t>
    </dgm:pt>
    <dgm:pt modelId="{50A751CB-C772-4527-AA91-DE329D505793}" type="sibTrans" cxnId="{BBF719BE-059E-4D13-84FD-C1BA33CA2C3B}">
      <dgm:prSet/>
      <dgm:spPr/>
      <dgm:t>
        <a:bodyPr/>
        <a:lstStyle/>
        <a:p>
          <a:endParaRPr lang="es-ES" sz="1400"/>
        </a:p>
      </dgm:t>
    </dgm:pt>
    <dgm:pt modelId="{FE92717A-BE72-401C-96C1-EF45D9334E35}">
      <dgm:prSet phldrT="[Texto]" custT="1"/>
      <dgm:spPr>
        <a:solidFill>
          <a:srgbClr val="FF0000"/>
        </a:solidFill>
      </dgm:spPr>
      <dgm:t>
        <a:bodyPr/>
        <a:lstStyle/>
        <a:p>
          <a:r>
            <a:rPr lang="es-ES" sz="1400" dirty="0"/>
            <a:t>17 No realizadas</a:t>
          </a:r>
        </a:p>
      </dgm:t>
    </dgm:pt>
    <dgm:pt modelId="{817C25E8-B8B3-4EF4-9D0E-C6EEE7A6B3D3}" type="parTrans" cxnId="{1CBD8022-A8CE-4932-9EB9-9A59ECC531FD}">
      <dgm:prSet custT="1">
        <dgm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s-ES" sz="1400"/>
        </a:p>
      </dgm:t>
    </dgm:pt>
    <dgm:pt modelId="{203EDF22-9E0A-42B9-ABC3-7C91BD6802EA}" type="sibTrans" cxnId="{1CBD8022-A8CE-4932-9EB9-9A59ECC531FD}">
      <dgm:prSet/>
      <dgm:spPr/>
      <dgm:t>
        <a:bodyPr/>
        <a:lstStyle/>
        <a:p>
          <a:endParaRPr lang="es-ES" sz="1400"/>
        </a:p>
      </dgm:t>
    </dgm:pt>
    <dgm:pt modelId="{ADB43462-ED81-4C71-A3EB-543E3A3C4833}">
      <dgm:prSet phldrT="[Texto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s-ES" sz="1400" dirty="0"/>
            <a:t>4 – no contacto</a:t>
          </a:r>
        </a:p>
      </dgm:t>
    </dgm:pt>
    <dgm:pt modelId="{33D53981-5C94-4AFA-A57B-33FA4E89F2DF}" type="parTrans" cxnId="{FC75D85C-9E43-4F16-B540-8A9C1596078E}">
      <dgm:prSet custT="1"/>
      <dgm:spPr/>
      <dgm:t>
        <a:bodyPr/>
        <a:lstStyle/>
        <a:p>
          <a:endParaRPr lang="es-ES" sz="1400"/>
        </a:p>
      </dgm:t>
    </dgm:pt>
    <dgm:pt modelId="{F568B306-39BE-4DE8-BBA8-F479EB3F293C}" type="sibTrans" cxnId="{FC75D85C-9E43-4F16-B540-8A9C1596078E}">
      <dgm:prSet/>
      <dgm:spPr/>
      <dgm:t>
        <a:bodyPr/>
        <a:lstStyle/>
        <a:p>
          <a:endParaRPr lang="es-ES" sz="1400"/>
        </a:p>
      </dgm:t>
    </dgm:pt>
    <dgm:pt modelId="{E7337E6D-52A8-4913-8128-CFD4FA71DDA4}">
      <dgm:prSet phldrT="[Texto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s-ES" sz="1400" dirty="0"/>
            <a:t>No respuesta en el número o extensión de contacto</a:t>
          </a:r>
        </a:p>
      </dgm:t>
    </dgm:pt>
    <dgm:pt modelId="{5716D362-6601-4A2C-B25A-2A4731187C40}" type="parTrans" cxnId="{DC0B5EAA-8457-41ED-9319-2A6B247769F5}">
      <dgm:prSet custT="1"/>
      <dgm:spPr/>
      <dgm:t>
        <a:bodyPr/>
        <a:lstStyle/>
        <a:p>
          <a:endParaRPr lang="es-ES" sz="1400"/>
        </a:p>
      </dgm:t>
    </dgm:pt>
    <dgm:pt modelId="{80BB1460-B181-4062-B481-FB25B831FBBC}" type="sibTrans" cxnId="{DC0B5EAA-8457-41ED-9319-2A6B247769F5}">
      <dgm:prSet/>
      <dgm:spPr/>
      <dgm:t>
        <a:bodyPr/>
        <a:lstStyle/>
        <a:p>
          <a:endParaRPr lang="es-ES" sz="1400"/>
        </a:p>
      </dgm:t>
    </dgm:pt>
    <dgm:pt modelId="{F6C9BE9E-8BD9-4B52-AE43-04FAB7D60ED7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s-ES" sz="1400" dirty="0"/>
            <a:t>24  Visitadas a la fecha </a:t>
          </a:r>
        </a:p>
      </dgm:t>
    </dgm:pt>
    <dgm:pt modelId="{474E6CC8-9A2A-4398-8979-F09914BC3B0D}" type="parTrans" cxnId="{0659A894-95D9-48A0-BC98-3A424281489C}">
      <dgm:prSet custT="1">
        <dgm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s-ES" sz="1400"/>
        </a:p>
      </dgm:t>
    </dgm:pt>
    <dgm:pt modelId="{2267865A-35E9-42A9-BE01-91C6915A93C9}" type="sibTrans" cxnId="{0659A894-95D9-48A0-BC98-3A424281489C}">
      <dgm:prSet/>
      <dgm:spPr/>
      <dgm:t>
        <a:bodyPr/>
        <a:lstStyle/>
        <a:p>
          <a:endParaRPr lang="es-ES" sz="1400"/>
        </a:p>
      </dgm:t>
    </dgm:pt>
    <dgm:pt modelId="{685C4234-F601-42FC-A006-A8C91DBA0091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s-ES" sz="1400" dirty="0"/>
            <a:t>Gerencia:</a:t>
          </a:r>
        </a:p>
        <a:p>
          <a:r>
            <a:rPr lang="es-ES" sz="1400" dirty="0"/>
            <a:t>- 22 Efectivas </a:t>
          </a:r>
        </a:p>
        <a:p>
          <a:r>
            <a:rPr lang="es-ES" sz="1400" dirty="0"/>
            <a:t>- 2 No recibidas</a:t>
          </a:r>
        </a:p>
      </dgm:t>
    </dgm:pt>
    <dgm:pt modelId="{DB6739B7-7F9C-4A8E-ADCF-BF92DF23B207}" type="parTrans" cxnId="{0F1D73AB-2307-4E08-8561-6D7A38163FA6}">
      <dgm:prSet custT="1">
        <dgm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s-ES" sz="1400"/>
        </a:p>
      </dgm:t>
    </dgm:pt>
    <dgm:pt modelId="{C88969F2-F3FE-4C20-B3FF-BC9CBF2B4AE5}" type="sibTrans" cxnId="{0F1D73AB-2307-4E08-8561-6D7A38163FA6}">
      <dgm:prSet/>
      <dgm:spPr/>
      <dgm:t>
        <a:bodyPr/>
        <a:lstStyle/>
        <a:p>
          <a:endParaRPr lang="es-ES" sz="1400"/>
        </a:p>
      </dgm:t>
    </dgm:pt>
    <dgm:pt modelId="{246D8B52-E8EB-40C3-A168-2059EF61F65B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s-ES" sz="1400" dirty="0"/>
            <a:t>Conductores:</a:t>
          </a:r>
        </a:p>
        <a:p>
          <a:r>
            <a:rPr lang="es-ES" sz="1400" dirty="0"/>
            <a:t>- 28 efectivas </a:t>
          </a:r>
        </a:p>
      </dgm:t>
    </dgm:pt>
    <dgm:pt modelId="{5DA7A762-0736-4DAC-9876-AA0F320C7471}" type="parTrans" cxnId="{1220ADE0-A8E8-4FED-955D-2FEF6C043AF1}">
      <dgm:prSet custT="1">
        <dgm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s-ES" sz="1400"/>
        </a:p>
      </dgm:t>
    </dgm:pt>
    <dgm:pt modelId="{209546D6-E415-46EC-911F-95FC772BE81F}" type="sibTrans" cxnId="{1220ADE0-A8E8-4FED-955D-2FEF6C043AF1}">
      <dgm:prSet/>
      <dgm:spPr/>
      <dgm:t>
        <a:bodyPr/>
        <a:lstStyle/>
        <a:p>
          <a:endParaRPr lang="es-ES" sz="1400"/>
        </a:p>
      </dgm:t>
    </dgm:pt>
    <dgm:pt modelId="{3B999F7C-7E2B-4225-B2FE-BCAE8622DFA7}" type="pres">
      <dgm:prSet presAssocID="{CDAF8D04-6186-4747-910A-96B06D06C4B3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1B77CA4A-958A-47F0-8003-B35E2B434FF7}" type="pres">
      <dgm:prSet presAssocID="{61B7F239-90F4-41AD-8F4A-751FBB4EF2CF}" presName="root1" presStyleCnt="0"/>
      <dgm:spPr/>
    </dgm:pt>
    <dgm:pt modelId="{B1528200-EFAC-46F1-A37A-F737266263D9}" type="pres">
      <dgm:prSet presAssocID="{61B7F239-90F4-41AD-8F4A-751FBB4EF2CF}" presName="LevelOneTextNode" presStyleLbl="node0" presStyleIdx="0" presStyleCnt="1" custScaleX="62712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CDE81F2D-2C1A-4780-9310-ECF0F3C6D460}" type="pres">
      <dgm:prSet presAssocID="{61B7F239-90F4-41AD-8F4A-751FBB4EF2CF}" presName="level2hierChild" presStyleCnt="0"/>
      <dgm:spPr/>
    </dgm:pt>
    <dgm:pt modelId="{26659C42-782C-467D-9687-127EF17688E4}" type="pres">
      <dgm:prSet presAssocID="{037CA39D-E087-4059-94C7-7DE0E1E3BB62}" presName="conn2-1" presStyleLbl="parChTrans1D2" presStyleIdx="0" presStyleCnt="2"/>
      <dgm:spPr/>
      <dgm:t>
        <a:bodyPr/>
        <a:lstStyle/>
        <a:p>
          <a:endParaRPr lang="es-ES"/>
        </a:p>
      </dgm:t>
    </dgm:pt>
    <dgm:pt modelId="{2E0D9AEA-2B38-4DCF-AEA3-10379E21254C}" type="pres">
      <dgm:prSet presAssocID="{037CA39D-E087-4059-94C7-7DE0E1E3BB62}" presName="connTx" presStyleLbl="parChTrans1D2" presStyleIdx="0" presStyleCnt="2"/>
      <dgm:spPr/>
      <dgm:t>
        <a:bodyPr/>
        <a:lstStyle/>
        <a:p>
          <a:endParaRPr lang="es-ES"/>
        </a:p>
      </dgm:t>
    </dgm:pt>
    <dgm:pt modelId="{8B571544-095E-43E5-BEE5-D015D712C31E}" type="pres">
      <dgm:prSet presAssocID="{18A9BC66-05E1-4994-9046-AD22468D06C5}" presName="root2" presStyleCnt="0"/>
      <dgm:spPr/>
    </dgm:pt>
    <dgm:pt modelId="{58D2C7B4-956C-47B8-A5ED-AD18D728C23C}" type="pres">
      <dgm:prSet presAssocID="{18A9BC66-05E1-4994-9046-AD22468D06C5}" presName="LevelTwoTextNode" presStyleLbl="node2" presStyleIdx="0" presStyleCnt="2" custScaleX="49212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27023B4E-C3C8-4850-976E-53FE1A4632B3}" type="pres">
      <dgm:prSet presAssocID="{18A9BC66-05E1-4994-9046-AD22468D06C5}" presName="level3hierChild" presStyleCnt="0"/>
      <dgm:spPr/>
    </dgm:pt>
    <dgm:pt modelId="{B1BE530A-02D8-4FF4-99DB-4DBAA92D16AA}" type="pres">
      <dgm:prSet presAssocID="{920A2A87-524E-4CE8-8172-65ADDB1E3B0A}" presName="conn2-1" presStyleLbl="parChTrans1D3" presStyleIdx="0" presStyleCnt="3"/>
      <dgm:spPr/>
      <dgm:t>
        <a:bodyPr/>
        <a:lstStyle/>
        <a:p>
          <a:endParaRPr lang="es-ES"/>
        </a:p>
      </dgm:t>
    </dgm:pt>
    <dgm:pt modelId="{EAB8109E-48D1-476D-ACF7-C9AEE8C5C384}" type="pres">
      <dgm:prSet presAssocID="{920A2A87-524E-4CE8-8172-65ADDB1E3B0A}" presName="connTx" presStyleLbl="parChTrans1D3" presStyleIdx="0" presStyleCnt="3"/>
      <dgm:spPr/>
      <dgm:t>
        <a:bodyPr/>
        <a:lstStyle/>
        <a:p>
          <a:endParaRPr lang="es-ES"/>
        </a:p>
      </dgm:t>
    </dgm:pt>
    <dgm:pt modelId="{8BFEAE8A-3D41-4CA0-907B-96771DC99FA5}" type="pres">
      <dgm:prSet presAssocID="{BDFD3791-A51C-40D9-956F-A04C26F28A47}" presName="root2" presStyleCnt="0"/>
      <dgm:spPr/>
    </dgm:pt>
    <dgm:pt modelId="{45C23052-6EE6-44DE-A66F-3603121E0458}" type="pres">
      <dgm:prSet presAssocID="{BDFD3791-A51C-40D9-956F-A04C26F28A47}" presName="LevelTwoTextNod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C269FA52-5667-4448-B3AC-D6934F459283}" type="pres">
      <dgm:prSet presAssocID="{BDFD3791-A51C-40D9-956F-A04C26F28A47}" presName="level3hierChild" presStyleCnt="0"/>
      <dgm:spPr/>
    </dgm:pt>
    <dgm:pt modelId="{34EFF2D2-3C27-41E7-AF19-34C37087398D}" type="pres">
      <dgm:prSet presAssocID="{474E6CC8-9A2A-4398-8979-F09914BC3B0D}" presName="conn2-1" presStyleLbl="parChTrans1D4" presStyleIdx="0" presStyleCnt="3"/>
      <dgm:spPr/>
      <dgm:t>
        <a:bodyPr/>
        <a:lstStyle/>
        <a:p>
          <a:endParaRPr lang="es-ES"/>
        </a:p>
      </dgm:t>
    </dgm:pt>
    <dgm:pt modelId="{82606A7F-C621-4CB1-959A-781E8E9D42B3}" type="pres">
      <dgm:prSet presAssocID="{474E6CC8-9A2A-4398-8979-F09914BC3B0D}" presName="connTx" presStyleLbl="parChTrans1D4" presStyleIdx="0" presStyleCnt="3"/>
      <dgm:spPr/>
      <dgm:t>
        <a:bodyPr/>
        <a:lstStyle/>
        <a:p>
          <a:endParaRPr lang="es-ES"/>
        </a:p>
      </dgm:t>
    </dgm:pt>
    <dgm:pt modelId="{4311D6B0-42F1-479E-B16E-F96996AC73FB}" type="pres">
      <dgm:prSet presAssocID="{F6C9BE9E-8BD9-4B52-AE43-04FAB7D60ED7}" presName="root2" presStyleCnt="0"/>
      <dgm:spPr/>
    </dgm:pt>
    <dgm:pt modelId="{FEEF8977-BE17-4022-BCBA-BBA88A5CB8B4}" type="pres">
      <dgm:prSet presAssocID="{F6C9BE9E-8BD9-4B52-AE43-04FAB7D60ED7}" presName="LevelTwoTextNode" presStyleLbl="node4" presStyleIdx="0" presStyleCnt="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8A7C2FD6-7387-4D53-81A7-BF73BFFC29C2}" type="pres">
      <dgm:prSet presAssocID="{F6C9BE9E-8BD9-4B52-AE43-04FAB7D60ED7}" presName="level3hierChild" presStyleCnt="0"/>
      <dgm:spPr/>
    </dgm:pt>
    <dgm:pt modelId="{F9DE4279-5033-440D-AA43-4C719BA6AB06}" type="pres">
      <dgm:prSet presAssocID="{DB6739B7-7F9C-4A8E-ADCF-BF92DF23B207}" presName="conn2-1" presStyleLbl="parChTrans1D4" presStyleIdx="1" presStyleCnt="3"/>
      <dgm:spPr/>
      <dgm:t>
        <a:bodyPr/>
        <a:lstStyle/>
        <a:p>
          <a:endParaRPr lang="es-ES"/>
        </a:p>
      </dgm:t>
    </dgm:pt>
    <dgm:pt modelId="{7D384E14-E992-4F34-B859-11D4E371E4D4}" type="pres">
      <dgm:prSet presAssocID="{DB6739B7-7F9C-4A8E-ADCF-BF92DF23B207}" presName="connTx" presStyleLbl="parChTrans1D4" presStyleIdx="1" presStyleCnt="3"/>
      <dgm:spPr/>
      <dgm:t>
        <a:bodyPr/>
        <a:lstStyle/>
        <a:p>
          <a:endParaRPr lang="es-ES"/>
        </a:p>
      </dgm:t>
    </dgm:pt>
    <dgm:pt modelId="{208A7B3A-3610-4380-AC11-BD25B983CDD6}" type="pres">
      <dgm:prSet presAssocID="{685C4234-F601-42FC-A006-A8C91DBA0091}" presName="root2" presStyleCnt="0"/>
      <dgm:spPr/>
    </dgm:pt>
    <dgm:pt modelId="{F76A9E85-B380-45E0-93B4-9EAE4ADDF1FE}" type="pres">
      <dgm:prSet presAssocID="{685C4234-F601-42FC-A006-A8C91DBA0091}" presName="LevelTwoTextNode" presStyleLbl="node4" presStyleIdx="1" presStyleCnt="3" custScaleX="138073" custScaleY="15012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F24ADA99-BD7E-4247-96F2-C6D7873F754A}" type="pres">
      <dgm:prSet presAssocID="{685C4234-F601-42FC-A006-A8C91DBA0091}" presName="level3hierChild" presStyleCnt="0"/>
      <dgm:spPr/>
    </dgm:pt>
    <dgm:pt modelId="{6AE3C547-0D1B-4121-9410-B72D3C3A7CE6}" type="pres">
      <dgm:prSet presAssocID="{5DA7A762-0736-4DAC-9876-AA0F320C7471}" presName="conn2-1" presStyleLbl="parChTrans1D4" presStyleIdx="2" presStyleCnt="3"/>
      <dgm:spPr/>
      <dgm:t>
        <a:bodyPr/>
        <a:lstStyle/>
        <a:p>
          <a:endParaRPr lang="es-ES"/>
        </a:p>
      </dgm:t>
    </dgm:pt>
    <dgm:pt modelId="{05EB317B-0E17-490C-8CCC-8ACF3BB3F9A2}" type="pres">
      <dgm:prSet presAssocID="{5DA7A762-0736-4DAC-9876-AA0F320C7471}" presName="connTx" presStyleLbl="parChTrans1D4" presStyleIdx="2" presStyleCnt="3"/>
      <dgm:spPr/>
      <dgm:t>
        <a:bodyPr/>
        <a:lstStyle/>
        <a:p>
          <a:endParaRPr lang="es-ES"/>
        </a:p>
      </dgm:t>
    </dgm:pt>
    <dgm:pt modelId="{D2B55537-4D6A-4331-8EDA-B332D8C944D0}" type="pres">
      <dgm:prSet presAssocID="{246D8B52-E8EB-40C3-A168-2059EF61F65B}" presName="root2" presStyleCnt="0"/>
      <dgm:spPr/>
    </dgm:pt>
    <dgm:pt modelId="{07607F6E-435B-4C51-8A40-D74E4971647D}" type="pres">
      <dgm:prSet presAssocID="{246D8B52-E8EB-40C3-A168-2059EF61F65B}" presName="LevelTwoTextNode" presStyleLbl="node4" presStyleIdx="2" presStyleCnt="3" custScaleX="137060" custScaleY="242815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0B254C39-EF14-4E3A-BAD8-B5952295026D}" type="pres">
      <dgm:prSet presAssocID="{246D8B52-E8EB-40C3-A168-2059EF61F65B}" presName="level3hierChild" presStyleCnt="0"/>
      <dgm:spPr/>
    </dgm:pt>
    <dgm:pt modelId="{7F84C78E-967F-4756-8E16-9ADDE5834FEA}" type="pres">
      <dgm:prSet presAssocID="{817C25E8-B8B3-4EF4-9D0E-C6EEE7A6B3D3}" presName="conn2-1" presStyleLbl="parChTrans1D3" presStyleIdx="1" presStyleCnt="3"/>
      <dgm:spPr/>
      <dgm:t>
        <a:bodyPr/>
        <a:lstStyle/>
        <a:p>
          <a:endParaRPr lang="es-ES"/>
        </a:p>
      </dgm:t>
    </dgm:pt>
    <dgm:pt modelId="{9873387D-E702-497A-A54C-977E59961EE2}" type="pres">
      <dgm:prSet presAssocID="{817C25E8-B8B3-4EF4-9D0E-C6EEE7A6B3D3}" presName="connTx" presStyleLbl="parChTrans1D3" presStyleIdx="1" presStyleCnt="3"/>
      <dgm:spPr/>
      <dgm:t>
        <a:bodyPr/>
        <a:lstStyle/>
        <a:p>
          <a:endParaRPr lang="es-ES"/>
        </a:p>
      </dgm:t>
    </dgm:pt>
    <dgm:pt modelId="{D2136F78-2C69-46BD-B00F-1FAF6C88487D}" type="pres">
      <dgm:prSet presAssocID="{FE92717A-BE72-401C-96C1-EF45D9334E35}" presName="root2" presStyleCnt="0"/>
      <dgm:spPr/>
    </dgm:pt>
    <dgm:pt modelId="{C0E1768D-7245-46E1-A0E8-636027E3BA28}" type="pres">
      <dgm:prSet presAssocID="{FE92717A-BE72-401C-96C1-EF45D9334E35}" presName="LevelTwoTextNod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D16A00C6-2242-478B-B577-70A07DB75E72}" type="pres">
      <dgm:prSet presAssocID="{FE92717A-BE72-401C-96C1-EF45D9334E35}" presName="level3hierChild" presStyleCnt="0"/>
      <dgm:spPr/>
    </dgm:pt>
    <dgm:pt modelId="{2C9177CF-D9C9-416B-86D0-8A7EFEE032A9}" type="pres">
      <dgm:prSet presAssocID="{33D53981-5C94-4AFA-A57B-33FA4E89F2DF}" presName="conn2-1" presStyleLbl="parChTrans1D2" presStyleIdx="1" presStyleCnt="2"/>
      <dgm:spPr/>
      <dgm:t>
        <a:bodyPr/>
        <a:lstStyle/>
        <a:p>
          <a:endParaRPr lang="es-ES"/>
        </a:p>
      </dgm:t>
    </dgm:pt>
    <dgm:pt modelId="{7FBFBB9B-AD31-4318-8652-44B1061A1632}" type="pres">
      <dgm:prSet presAssocID="{33D53981-5C94-4AFA-A57B-33FA4E89F2DF}" presName="connTx" presStyleLbl="parChTrans1D2" presStyleIdx="1" presStyleCnt="2"/>
      <dgm:spPr/>
      <dgm:t>
        <a:bodyPr/>
        <a:lstStyle/>
        <a:p>
          <a:endParaRPr lang="es-ES"/>
        </a:p>
      </dgm:t>
    </dgm:pt>
    <dgm:pt modelId="{6343F43F-E5F9-48BD-A9F4-82D333DF6C4D}" type="pres">
      <dgm:prSet presAssocID="{ADB43462-ED81-4C71-A3EB-543E3A3C4833}" presName="root2" presStyleCnt="0"/>
      <dgm:spPr/>
    </dgm:pt>
    <dgm:pt modelId="{C8E51814-DE9F-49B7-9EB9-73710EE92CF5}" type="pres">
      <dgm:prSet presAssocID="{ADB43462-ED81-4C71-A3EB-543E3A3C4833}" presName="LevelTwoTextNode" presStyleLbl="node2" presStyleIdx="1" presStyleCnt="2" custScaleX="4964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0D82E99C-7E55-415B-9D0F-8640E75DD387}" type="pres">
      <dgm:prSet presAssocID="{ADB43462-ED81-4C71-A3EB-543E3A3C4833}" presName="level3hierChild" presStyleCnt="0"/>
      <dgm:spPr/>
    </dgm:pt>
    <dgm:pt modelId="{FEE582CC-9515-4387-9C04-A3404964380A}" type="pres">
      <dgm:prSet presAssocID="{5716D362-6601-4A2C-B25A-2A4731187C40}" presName="conn2-1" presStyleLbl="parChTrans1D3" presStyleIdx="2" presStyleCnt="3"/>
      <dgm:spPr/>
      <dgm:t>
        <a:bodyPr/>
        <a:lstStyle/>
        <a:p>
          <a:endParaRPr lang="es-ES"/>
        </a:p>
      </dgm:t>
    </dgm:pt>
    <dgm:pt modelId="{35102D2C-0FE0-4B49-9F94-3AA5899FE250}" type="pres">
      <dgm:prSet presAssocID="{5716D362-6601-4A2C-B25A-2A4731187C40}" presName="connTx" presStyleLbl="parChTrans1D3" presStyleIdx="2" presStyleCnt="3"/>
      <dgm:spPr/>
      <dgm:t>
        <a:bodyPr/>
        <a:lstStyle/>
        <a:p>
          <a:endParaRPr lang="es-ES"/>
        </a:p>
      </dgm:t>
    </dgm:pt>
    <dgm:pt modelId="{FF6FB6DE-E7B5-47BC-8F9A-5895BFD6D724}" type="pres">
      <dgm:prSet presAssocID="{E7337E6D-52A8-4913-8128-CFD4FA71DDA4}" presName="root2" presStyleCnt="0"/>
      <dgm:spPr/>
    </dgm:pt>
    <dgm:pt modelId="{0354875A-2165-4EDF-BF3C-1BBCB8C1699F}" type="pres">
      <dgm:prSet presAssocID="{E7337E6D-52A8-4913-8128-CFD4FA71DDA4}" presName="LevelTwoTextNode" presStyleLbl="node3" presStyleIdx="2" presStyleCnt="3" custScaleX="138992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D398F6EB-0A5F-4060-8692-074355C7321F}" type="pres">
      <dgm:prSet presAssocID="{E7337E6D-52A8-4913-8128-CFD4FA71DDA4}" presName="level3hierChild" presStyleCnt="0"/>
      <dgm:spPr/>
    </dgm:pt>
  </dgm:ptLst>
  <dgm:cxnLst>
    <dgm:cxn modelId="{0F1D73AB-2307-4E08-8561-6D7A38163FA6}" srcId="{F6C9BE9E-8BD9-4B52-AE43-04FAB7D60ED7}" destId="{685C4234-F601-42FC-A006-A8C91DBA0091}" srcOrd="0" destOrd="0" parTransId="{DB6739B7-7F9C-4A8E-ADCF-BF92DF23B207}" sibTransId="{C88969F2-F3FE-4C20-B3FF-BC9CBF2B4AE5}"/>
    <dgm:cxn modelId="{805DB14C-2F5C-47EF-99FD-45263466D1D7}" type="presOf" srcId="{817C25E8-B8B3-4EF4-9D0E-C6EEE7A6B3D3}" destId="{9873387D-E702-497A-A54C-977E59961EE2}" srcOrd="1" destOrd="0" presId="urn:microsoft.com/office/officeart/2005/8/layout/hierarchy2"/>
    <dgm:cxn modelId="{DAA894B0-36DE-495C-8442-3034710782D7}" type="presOf" srcId="{61B7F239-90F4-41AD-8F4A-751FBB4EF2CF}" destId="{B1528200-EFAC-46F1-A37A-F737266263D9}" srcOrd="0" destOrd="0" presId="urn:microsoft.com/office/officeart/2005/8/layout/hierarchy2"/>
    <dgm:cxn modelId="{0659A894-95D9-48A0-BC98-3A424281489C}" srcId="{BDFD3791-A51C-40D9-956F-A04C26F28A47}" destId="{F6C9BE9E-8BD9-4B52-AE43-04FAB7D60ED7}" srcOrd="0" destOrd="0" parTransId="{474E6CC8-9A2A-4398-8979-F09914BC3B0D}" sibTransId="{2267865A-35E9-42A9-BE01-91C6915A93C9}"/>
    <dgm:cxn modelId="{30931CCC-3578-49C7-B547-9805751C7D96}" srcId="{CDAF8D04-6186-4747-910A-96B06D06C4B3}" destId="{61B7F239-90F4-41AD-8F4A-751FBB4EF2CF}" srcOrd="0" destOrd="0" parTransId="{0EEE5944-AAA8-454B-B06D-C6C3CCCEFB85}" sibTransId="{61CBBD5D-235E-463C-BE90-5D634AD4EC2E}"/>
    <dgm:cxn modelId="{E5EDB8A1-AF02-4B21-B0CE-D61EFAF50373}" type="presOf" srcId="{33D53981-5C94-4AFA-A57B-33FA4E89F2DF}" destId="{2C9177CF-D9C9-416B-86D0-8A7EFEE032A9}" srcOrd="0" destOrd="0" presId="urn:microsoft.com/office/officeart/2005/8/layout/hierarchy2"/>
    <dgm:cxn modelId="{FC75D85C-9E43-4F16-B540-8A9C1596078E}" srcId="{61B7F239-90F4-41AD-8F4A-751FBB4EF2CF}" destId="{ADB43462-ED81-4C71-A3EB-543E3A3C4833}" srcOrd="1" destOrd="0" parTransId="{33D53981-5C94-4AFA-A57B-33FA4E89F2DF}" sibTransId="{F568B306-39BE-4DE8-BBA8-F479EB3F293C}"/>
    <dgm:cxn modelId="{934DD5BA-E375-4899-8829-0E052001685F}" type="presOf" srcId="{18A9BC66-05E1-4994-9046-AD22468D06C5}" destId="{58D2C7B4-956C-47B8-A5ED-AD18D728C23C}" srcOrd="0" destOrd="0" presId="urn:microsoft.com/office/officeart/2005/8/layout/hierarchy2"/>
    <dgm:cxn modelId="{DB24355E-DB28-40D6-91A6-B3EC09C27E2A}" type="presOf" srcId="{817C25E8-B8B3-4EF4-9D0E-C6EEE7A6B3D3}" destId="{7F84C78E-967F-4756-8E16-9ADDE5834FEA}" srcOrd="0" destOrd="0" presId="urn:microsoft.com/office/officeart/2005/8/layout/hierarchy2"/>
    <dgm:cxn modelId="{3A55E3D4-2417-4591-96F3-9B515E31B372}" type="presOf" srcId="{E7337E6D-52A8-4913-8128-CFD4FA71DDA4}" destId="{0354875A-2165-4EDF-BF3C-1BBCB8C1699F}" srcOrd="0" destOrd="0" presId="urn:microsoft.com/office/officeart/2005/8/layout/hierarchy2"/>
    <dgm:cxn modelId="{F8C77E0A-FD6A-4358-8829-6654DABFB8FB}" type="presOf" srcId="{037CA39D-E087-4059-94C7-7DE0E1E3BB62}" destId="{26659C42-782C-467D-9687-127EF17688E4}" srcOrd="0" destOrd="0" presId="urn:microsoft.com/office/officeart/2005/8/layout/hierarchy2"/>
    <dgm:cxn modelId="{DC0B5EAA-8457-41ED-9319-2A6B247769F5}" srcId="{ADB43462-ED81-4C71-A3EB-543E3A3C4833}" destId="{E7337E6D-52A8-4913-8128-CFD4FA71DDA4}" srcOrd="0" destOrd="0" parTransId="{5716D362-6601-4A2C-B25A-2A4731187C40}" sibTransId="{80BB1460-B181-4062-B481-FB25B831FBBC}"/>
    <dgm:cxn modelId="{0189B15B-4DC6-463F-91EA-E23E207BE39E}" srcId="{61B7F239-90F4-41AD-8F4A-751FBB4EF2CF}" destId="{18A9BC66-05E1-4994-9046-AD22468D06C5}" srcOrd="0" destOrd="0" parTransId="{037CA39D-E087-4059-94C7-7DE0E1E3BB62}" sibTransId="{8DCBF1DF-CA02-4B79-B78C-0CD6E0FD4894}"/>
    <dgm:cxn modelId="{A3694BC6-BEBC-4AC7-A785-50DE7BFDD88A}" type="presOf" srcId="{474E6CC8-9A2A-4398-8979-F09914BC3B0D}" destId="{82606A7F-C621-4CB1-959A-781E8E9D42B3}" srcOrd="1" destOrd="0" presId="urn:microsoft.com/office/officeart/2005/8/layout/hierarchy2"/>
    <dgm:cxn modelId="{74AC0800-9A25-4F47-9977-87EBC4BFF8FD}" type="presOf" srcId="{920A2A87-524E-4CE8-8172-65ADDB1E3B0A}" destId="{B1BE530A-02D8-4FF4-99DB-4DBAA92D16AA}" srcOrd="0" destOrd="0" presId="urn:microsoft.com/office/officeart/2005/8/layout/hierarchy2"/>
    <dgm:cxn modelId="{7DF5EA0D-2872-4A18-9BD5-324AE7EE7E7F}" type="presOf" srcId="{DB6739B7-7F9C-4A8E-ADCF-BF92DF23B207}" destId="{7D384E14-E992-4F34-B859-11D4E371E4D4}" srcOrd="1" destOrd="0" presId="urn:microsoft.com/office/officeart/2005/8/layout/hierarchy2"/>
    <dgm:cxn modelId="{77DB2395-AA08-4F51-827D-8B49FC276E17}" type="presOf" srcId="{BDFD3791-A51C-40D9-956F-A04C26F28A47}" destId="{45C23052-6EE6-44DE-A66F-3603121E0458}" srcOrd="0" destOrd="0" presId="urn:microsoft.com/office/officeart/2005/8/layout/hierarchy2"/>
    <dgm:cxn modelId="{BBF719BE-059E-4D13-84FD-C1BA33CA2C3B}" srcId="{18A9BC66-05E1-4994-9046-AD22468D06C5}" destId="{BDFD3791-A51C-40D9-956F-A04C26F28A47}" srcOrd="0" destOrd="0" parTransId="{920A2A87-524E-4CE8-8172-65ADDB1E3B0A}" sibTransId="{50A751CB-C772-4527-AA91-DE329D505793}"/>
    <dgm:cxn modelId="{73F81675-846A-4BE6-A484-E02A5F18EB1A}" type="presOf" srcId="{5DA7A762-0736-4DAC-9876-AA0F320C7471}" destId="{05EB317B-0E17-490C-8CCC-8ACF3BB3F9A2}" srcOrd="1" destOrd="0" presId="urn:microsoft.com/office/officeart/2005/8/layout/hierarchy2"/>
    <dgm:cxn modelId="{9FD07F84-4135-47BE-91AA-C9C67236D817}" type="presOf" srcId="{246D8B52-E8EB-40C3-A168-2059EF61F65B}" destId="{07607F6E-435B-4C51-8A40-D74E4971647D}" srcOrd="0" destOrd="0" presId="urn:microsoft.com/office/officeart/2005/8/layout/hierarchy2"/>
    <dgm:cxn modelId="{AB0C1C99-2E7F-4AC9-A74C-CB91DE028811}" type="presOf" srcId="{DB6739B7-7F9C-4A8E-ADCF-BF92DF23B207}" destId="{F9DE4279-5033-440D-AA43-4C719BA6AB06}" srcOrd="0" destOrd="0" presId="urn:microsoft.com/office/officeart/2005/8/layout/hierarchy2"/>
    <dgm:cxn modelId="{220A9FFB-2510-4B24-8034-6CA40765DAC7}" type="presOf" srcId="{CDAF8D04-6186-4747-910A-96B06D06C4B3}" destId="{3B999F7C-7E2B-4225-B2FE-BCAE8622DFA7}" srcOrd="0" destOrd="0" presId="urn:microsoft.com/office/officeart/2005/8/layout/hierarchy2"/>
    <dgm:cxn modelId="{4C5E93D3-3566-43D7-AFC1-23B338199432}" type="presOf" srcId="{5716D362-6601-4A2C-B25A-2A4731187C40}" destId="{35102D2C-0FE0-4B49-9F94-3AA5899FE250}" srcOrd="1" destOrd="0" presId="urn:microsoft.com/office/officeart/2005/8/layout/hierarchy2"/>
    <dgm:cxn modelId="{4693BF9D-8042-4E09-A4FE-4988A70C1D90}" type="presOf" srcId="{ADB43462-ED81-4C71-A3EB-543E3A3C4833}" destId="{C8E51814-DE9F-49B7-9EB9-73710EE92CF5}" srcOrd="0" destOrd="0" presId="urn:microsoft.com/office/officeart/2005/8/layout/hierarchy2"/>
    <dgm:cxn modelId="{57197635-FD0B-481C-8D3D-D2BAD69342AE}" type="presOf" srcId="{685C4234-F601-42FC-A006-A8C91DBA0091}" destId="{F76A9E85-B380-45E0-93B4-9EAE4ADDF1FE}" srcOrd="0" destOrd="0" presId="urn:microsoft.com/office/officeart/2005/8/layout/hierarchy2"/>
    <dgm:cxn modelId="{666B6F83-E742-4415-A9C8-23E50AC7BADF}" type="presOf" srcId="{474E6CC8-9A2A-4398-8979-F09914BC3B0D}" destId="{34EFF2D2-3C27-41E7-AF19-34C37087398D}" srcOrd="0" destOrd="0" presId="urn:microsoft.com/office/officeart/2005/8/layout/hierarchy2"/>
    <dgm:cxn modelId="{D0D1594C-B2C7-42ED-87FC-E22DCC7E072E}" type="presOf" srcId="{920A2A87-524E-4CE8-8172-65ADDB1E3B0A}" destId="{EAB8109E-48D1-476D-ACF7-C9AEE8C5C384}" srcOrd="1" destOrd="0" presId="urn:microsoft.com/office/officeart/2005/8/layout/hierarchy2"/>
    <dgm:cxn modelId="{CD360D7D-C2DD-4F38-8D03-01347BBD0A2F}" type="presOf" srcId="{5716D362-6601-4A2C-B25A-2A4731187C40}" destId="{FEE582CC-9515-4387-9C04-A3404964380A}" srcOrd="0" destOrd="0" presId="urn:microsoft.com/office/officeart/2005/8/layout/hierarchy2"/>
    <dgm:cxn modelId="{221BFED7-265A-4536-AE64-966730F61CD7}" type="presOf" srcId="{5DA7A762-0736-4DAC-9876-AA0F320C7471}" destId="{6AE3C547-0D1B-4121-9410-B72D3C3A7CE6}" srcOrd="0" destOrd="0" presId="urn:microsoft.com/office/officeart/2005/8/layout/hierarchy2"/>
    <dgm:cxn modelId="{A12E41BA-CE26-421A-8A89-D4A431640693}" type="presOf" srcId="{F6C9BE9E-8BD9-4B52-AE43-04FAB7D60ED7}" destId="{FEEF8977-BE17-4022-BCBA-BBA88A5CB8B4}" srcOrd="0" destOrd="0" presId="urn:microsoft.com/office/officeart/2005/8/layout/hierarchy2"/>
    <dgm:cxn modelId="{5AD2C034-4381-4A8A-957F-00E2246F7268}" type="presOf" srcId="{33D53981-5C94-4AFA-A57B-33FA4E89F2DF}" destId="{7FBFBB9B-AD31-4318-8652-44B1061A1632}" srcOrd="1" destOrd="0" presId="urn:microsoft.com/office/officeart/2005/8/layout/hierarchy2"/>
    <dgm:cxn modelId="{1CBD8022-A8CE-4932-9EB9-9A59ECC531FD}" srcId="{18A9BC66-05E1-4994-9046-AD22468D06C5}" destId="{FE92717A-BE72-401C-96C1-EF45D9334E35}" srcOrd="1" destOrd="0" parTransId="{817C25E8-B8B3-4EF4-9D0E-C6EEE7A6B3D3}" sibTransId="{203EDF22-9E0A-42B9-ABC3-7C91BD6802EA}"/>
    <dgm:cxn modelId="{3219DBF3-32B3-4226-930B-F4562FD1170A}" type="presOf" srcId="{037CA39D-E087-4059-94C7-7DE0E1E3BB62}" destId="{2E0D9AEA-2B38-4DCF-AEA3-10379E21254C}" srcOrd="1" destOrd="0" presId="urn:microsoft.com/office/officeart/2005/8/layout/hierarchy2"/>
    <dgm:cxn modelId="{1220ADE0-A8E8-4FED-955D-2FEF6C043AF1}" srcId="{F6C9BE9E-8BD9-4B52-AE43-04FAB7D60ED7}" destId="{246D8B52-E8EB-40C3-A168-2059EF61F65B}" srcOrd="1" destOrd="0" parTransId="{5DA7A762-0736-4DAC-9876-AA0F320C7471}" sibTransId="{209546D6-E415-46EC-911F-95FC772BE81F}"/>
    <dgm:cxn modelId="{0FEF70B6-DF8D-4DF7-A1EA-CC1A10C82AAC}" type="presOf" srcId="{FE92717A-BE72-401C-96C1-EF45D9334E35}" destId="{C0E1768D-7245-46E1-A0E8-636027E3BA28}" srcOrd="0" destOrd="0" presId="urn:microsoft.com/office/officeart/2005/8/layout/hierarchy2"/>
    <dgm:cxn modelId="{B666CE8B-3A0B-41B7-842A-860FBEA77A98}" type="presParOf" srcId="{3B999F7C-7E2B-4225-B2FE-BCAE8622DFA7}" destId="{1B77CA4A-958A-47F0-8003-B35E2B434FF7}" srcOrd="0" destOrd="0" presId="urn:microsoft.com/office/officeart/2005/8/layout/hierarchy2"/>
    <dgm:cxn modelId="{E3CED40E-5A78-4965-A864-DAAA7A11B809}" type="presParOf" srcId="{1B77CA4A-958A-47F0-8003-B35E2B434FF7}" destId="{B1528200-EFAC-46F1-A37A-F737266263D9}" srcOrd="0" destOrd="0" presId="urn:microsoft.com/office/officeart/2005/8/layout/hierarchy2"/>
    <dgm:cxn modelId="{6C0578FE-9E21-4F66-B30A-06D2B5E3AF4A}" type="presParOf" srcId="{1B77CA4A-958A-47F0-8003-B35E2B434FF7}" destId="{CDE81F2D-2C1A-4780-9310-ECF0F3C6D460}" srcOrd="1" destOrd="0" presId="urn:microsoft.com/office/officeart/2005/8/layout/hierarchy2"/>
    <dgm:cxn modelId="{4248E876-965B-4FAF-B574-24F9F03B8850}" type="presParOf" srcId="{CDE81F2D-2C1A-4780-9310-ECF0F3C6D460}" destId="{26659C42-782C-467D-9687-127EF17688E4}" srcOrd="0" destOrd="0" presId="urn:microsoft.com/office/officeart/2005/8/layout/hierarchy2"/>
    <dgm:cxn modelId="{1F258CD6-C061-4017-8A89-16B2D199BAF5}" type="presParOf" srcId="{26659C42-782C-467D-9687-127EF17688E4}" destId="{2E0D9AEA-2B38-4DCF-AEA3-10379E21254C}" srcOrd="0" destOrd="0" presId="urn:microsoft.com/office/officeart/2005/8/layout/hierarchy2"/>
    <dgm:cxn modelId="{A3DAD3E1-E1DE-4D7B-8B28-DCBFBF291A66}" type="presParOf" srcId="{CDE81F2D-2C1A-4780-9310-ECF0F3C6D460}" destId="{8B571544-095E-43E5-BEE5-D015D712C31E}" srcOrd="1" destOrd="0" presId="urn:microsoft.com/office/officeart/2005/8/layout/hierarchy2"/>
    <dgm:cxn modelId="{F83546C3-CC42-41FE-B180-0B4F477780E3}" type="presParOf" srcId="{8B571544-095E-43E5-BEE5-D015D712C31E}" destId="{58D2C7B4-956C-47B8-A5ED-AD18D728C23C}" srcOrd="0" destOrd="0" presId="urn:microsoft.com/office/officeart/2005/8/layout/hierarchy2"/>
    <dgm:cxn modelId="{45F8846C-74CB-4AA7-85AB-93B152032D03}" type="presParOf" srcId="{8B571544-095E-43E5-BEE5-D015D712C31E}" destId="{27023B4E-C3C8-4850-976E-53FE1A4632B3}" srcOrd="1" destOrd="0" presId="urn:microsoft.com/office/officeart/2005/8/layout/hierarchy2"/>
    <dgm:cxn modelId="{D0F4CDD3-710B-46B0-BFB9-EE45965D1012}" type="presParOf" srcId="{27023B4E-C3C8-4850-976E-53FE1A4632B3}" destId="{B1BE530A-02D8-4FF4-99DB-4DBAA92D16AA}" srcOrd="0" destOrd="0" presId="urn:microsoft.com/office/officeart/2005/8/layout/hierarchy2"/>
    <dgm:cxn modelId="{50E18096-E705-4777-84F8-E3E31D81A3E1}" type="presParOf" srcId="{B1BE530A-02D8-4FF4-99DB-4DBAA92D16AA}" destId="{EAB8109E-48D1-476D-ACF7-C9AEE8C5C384}" srcOrd="0" destOrd="0" presId="urn:microsoft.com/office/officeart/2005/8/layout/hierarchy2"/>
    <dgm:cxn modelId="{711A9C89-2F5A-4C65-857B-AC15C2221991}" type="presParOf" srcId="{27023B4E-C3C8-4850-976E-53FE1A4632B3}" destId="{8BFEAE8A-3D41-4CA0-907B-96771DC99FA5}" srcOrd="1" destOrd="0" presId="urn:microsoft.com/office/officeart/2005/8/layout/hierarchy2"/>
    <dgm:cxn modelId="{BDC29AB1-FC16-4782-816B-FD8B2FF75DE1}" type="presParOf" srcId="{8BFEAE8A-3D41-4CA0-907B-96771DC99FA5}" destId="{45C23052-6EE6-44DE-A66F-3603121E0458}" srcOrd="0" destOrd="0" presId="urn:microsoft.com/office/officeart/2005/8/layout/hierarchy2"/>
    <dgm:cxn modelId="{EB35BEB7-04BC-4BFE-B8AE-5F203790753B}" type="presParOf" srcId="{8BFEAE8A-3D41-4CA0-907B-96771DC99FA5}" destId="{C269FA52-5667-4448-B3AC-D6934F459283}" srcOrd="1" destOrd="0" presId="urn:microsoft.com/office/officeart/2005/8/layout/hierarchy2"/>
    <dgm:cxn modelId="{21969CBC-5E36-4390-9EE5-4BA1D3BE930F}" type="presParOf" srcId="{C269FA52-5667-4448-B3AC-D6934F459283}" destId="{34EFF2D2-3C27-41E7-AF19-34C37087398D}" srcOrd="0" destOrd="0" presId="urn:microsoft.com/office/officeart/2005/8/layout/hierarchy2"/>
    <dgm:cxn modelId="{DB37F422-296C-4C24-80BF-90A3154D58EE}" type="presParOf" srcId="{34EFF2D2-3C27-41E7-AF19-34C37087398D}" destId="{82606A7F-C621-4CB1-959A-781E8E9D42B3}" srcOrd="0" destOrd="0" presId="urn:microsoft.com/office/officeart/2005/8/layout/hierarchy2"/>
    <dgm:cxn modelId="{B8FC4E5D-7C72-4F1E-BD0C-9EB9550CE714}" type="presParOf" srcId="{C269FA52-5667-4448-B3AC-D6934F459283}" destId="{4311D6B0-42F1-479E-B16E-F96996AC73FB}" srcOrd="1" destOrd="0" presId="urn:microsoft.com/office/officeart/2005/8/layout/hierarchy2"/>
    <dgm:cxn modelId="{A7358333-840E-473D-A28D-779BB1BFAA85}" type="presParOf" srcId="{4311D6B0-42F1-479E-B16E-F96996AC73FB}" destId="{FEEF8977-BE17-4022-BCBA-BBA88A5CB8B4}" srcOrd="0" destOrd="0" presId="urn:microsoft.com/office/officeart/2005/8/layout/hierarchy2"/>
    <dgm:cxn modelId="{FC525BF7-DEB1-4BEE-975C-50231533D963}" type="presParOf" srcId="{4311D6B0-42F1-479E-B16E-F96996AC73FB}" destId="{8A7C2FD6-7387-4D53-81A7-BF73BFFC29C2}" srcOrd="1" destOrd="0" presId="urn:microsoft.com/office/officeart/2005/8/layout/hierarchy2"/>
    <dgm:cxn modelId="{AEE5B983-0F20-442C-A94C-42ECF2F5464A}" type="presParOf" srcId="{8A7C2FD6-7387-4D53-81A7-BF73BFFC29C2}" destId="{F9DE4279-5033-440D-AA43-4C719BA6AB06}" srcOrd="0" destOrd="0" presId="urn:microsoft.com/office/officeart/2005/8/layout/hierarchy2"/>
    <dgm:cxn modelId="{E87A98D3-2CAF-43EA-8610-D61E2EC52D4A}" type="presParOf" srcId="{F9DE4279-5033-440D-AA43-4C719BA6AB06}" destId="{7D384E14-E992-4F34-B859-11D4E371E4D4}" srcOrd="0" destOrd="0" presId="urn:microsoft.com/office/officeart/2005/8/layout/hierarchy2"/>
    <dgm:cxn modelId="{EDC09840-09E3-4716-AB51-A71E32416F8F}" type="presParOf" srcId="{8A7C2FD6-7387-4D53-81A7-BF73BFFC29C2}" destId="{208A7B3A-3610-4380-AC11-BD25B983CDD6}" srcOrd="1" destOrd="0" presId="urn:microsoft.com/office/officeart/2005/8/layout/hierarchy2"/>
    <dgm:cxn modelId="{FC0B61A5-DBFF-4EB9-BC3F-F8718038F093}" type="presParOf" srcId="{208A7B3A-3610-4380-AC11-BD25B983CDD6}" destId="{F76A9E85-B380-45E0-93B4-9EAE4ADDF1FE}" srcOrd="0" destOrd="0" presId="urn:microsoft.com/office/officeart/2005/8/layout/hierarchy2"/>
    <dgm:cxn modelId="{233911F4-55CD-4951-A6E7-CE208DC20975}" type="presParOf" srcId="{208A7B3A-3610-4380-AC11-BD25B983CDD6}" destId="{F24ADA99-BD7E-4247-96F2-C6D7873F754A}" srcOrd="1" destOrd="0" presId="urn:microsoft.com/office/officeart/2005/8/layout/hierarchy2"/>
    <dgm:cxn modelId="{40F7A8A4-B084-46D3-BF38-15035F6BD040}" type="presParOf" srcId="{8A7C2FD6-7387-4D53-81A7-BF73BFFC29C2}" destId="{6AE3C547-0D1B-4121-9410-B72D3C3A7CE6}" srcOrd="2" destOrd="0" presId="urn:microsoft.com/office/officeart/2005/8/layout/hierarchy2"/>
    <dgm:cxn modelId="{0B004DBB-32BB-485E-A906-A93DDD5E2702}" type="presParOf" srcId="{6AE3C547-0D1B-4121-9410-B72D3C3A7CE6}" destId="{05EB317B-0E17-490C-8CCC-8ACF3BB3F9A2}" srcOrd="0" destOrd="0" presId="urn:microsoft.com/office/officeart/2005/8/layout/hierarchy2"/>
    <dgm:cxn modelId="{7ED10FC1-66DE-4380-8664-E7D5859778CC}" type="presParOf" srcId="{8A7C2FD6-7387-4D53-81A7-BF73BFFC29C2}" destId="{D2B55537-4D6A-4331-8EDA-B332D8C944D0}" srcOrd="3" destOrd="0" presId="urn:microsoft.com/office/officeart/2005/8/layout/hierarchy2"/>
    <dgm:cxn modelId="{54B69E95-82B3-4B4E-B088-1965A0FD8F7D}" type="presParOf" srcId="{D2B55537-4D6A-4331-8EDA-B332D8C944D0}" destId="{07607F6E-435B-4C51-8A40-D74E4971647D}" srcOrd="0" destOrd="0" presId="urn:microsoft.com/office/officeart/2005/8/layout/hierarchy2"/>
    <dgm:cxn modelId="{863B60ED-5BF3-43D9-9DC5-8FAA5E0CEAA9}" type="presParOf" srcId="{D2B55537-4D6A-4331-8EDA-B332D8C944D0}" destId="{0B254C39-EF14-4E3A-BAD8-B5952295026D}" srcOrd="1" destOrd="0" presId="urn:microsoft.com/office/officeart/2005/8/layout/hierarchy2"/>
    <dgm:cxn modelId="{068B9200-C19F-4E35-8C7B-31791E0FCBA3}" type="presParOf" srcId="{27023B4E-C3C8-4850-976E-53FE1A4632B3}" destId="{7F84C78E-967F-4756-8E16-9ADDE5834FEA}" srcOrd="2" destOrd="0" presId="urn:microsoft.com/office/officeart/2005/8/layout/hierarchy2"/>
    <dgm:cxn modelId="{94989550-3330-44F2-99A7-461688A43F0B}" type="presParOf" srcId="{7F84C78E-967F-4756-8E16-9ADDE5834FEA}" destId="{9873387D-E702-497A-A54C-977E59961EE2}" srcOrd="0" destOrd="0" presId="urn:microsoft.com/office/officeart/2005/8/layout/hierarchy2"/>
    <dgm:cxn modelId="{48324860-6836-4E99-B2DA-2E2EAC4039B1}" type="presParOf" srcId="{27023B4E-C3C8-4850-976E-53FE1A4632B3}" destId="{D2136F78-2C69-46BD-B00F-1FAF6C88487D}" srcOrd="3" destOrd="0" presId="urn:microsoft.com/office/officeart/2005/8/layout/hierarchy2"/>
    <dgm:cxn modelId="{4A0F6F84-0E0E-4882-9509-08E9D5998906}" type="presParOf" srcId="{D2136F78-2C69-46BD-B00F-1FAF6C88487D}" destId="{C0E1768D-7245-46E1-A0E8-636027E3BA28}" srcOrd="0" destOrd="0" presId="urn:microsoft.com/office/officeart/2005/8/layout/hierarchy2"/>
    <dgm:cxn modelId="{C0D44BA3-ED7E-4F94-8E0E-BADBF42DA517}" type="presParOf" srcId="{D2136F78-2C69-46BD-B00F-1FAF6C88487D}" destId="{D16A00C6-2242-478B-B577-70A07DB75E72}" srcOrd="1" destOrd="0" presId="urn:microsoft.com/office/officeart/2005/8/layout/hierarchy2"/>
    <dgm:cxn modelId="{DEE8FAF5-3D45-4265-86F9-4DF7C756A33C}" type="presParOf" srcId="{CDE81F2D-2C1A-4780-9310-ECF0F3C6D460}" destId="{2C9177CF-D9C9-416B-86D0-8A7EFEE032A9}" srcOrd="2" destOrd="0" presId="urn:microsoft.com/office/officeart/2005/8/layout/hierarchy2"/>
    <dgm:cxn modelId="{670C607B-10DE-4409-B8EE-A611E26EBE3E}" type="presParOf" srcId="{2C9177CF-D9C9-416B-86D0-8A7EFEE032A9}" destId="{7FBFBB9B-AD31-4318-8652-44B1061A1632}" srcOrd="0" destOrd="0" presId="urn:microsoft.com/office/officeart/2005/8/layout/hierarchy2"/>
    <dgm:cxn modelId="{0F9D6D19-CA16-420C-A7F6-03526FDCB5AE}" type="presParOf" srcId="{CDE81F2D-2C1A-4780-9310-ECF0F3C6D460}" destId="{6343F43F-E5F9-48BD-A9F4-82D333DF6C4D}" srcOrd="3" destOrd="0" presId="urn:microsoft.com/office/officeart/2005/8/layout/hierarchy2"/>
    <dgm:cxn modelId="{D8F9E467-D072-4EE1-BD69-3576AC8A7FDC}" type="presParOf" srcId="{6343F43F-E5F9-48BD-A9F4-82D333DF6C4D}" destId="{C8E51814-DE9F-49B7-9EB9-73710EE92CF5}" srcOrd="0" destOrd="0" presId="urn:microsoft.com/office/officeart/2005/8/layout/hierarchy2"/>
    <dgm:cxn modelId="{3DFDE307-B7AE-4EDE-A90C-A5E8635FCA62}" type="presParOf" srcId="{6343F43F-E5F9-48BD-A9F4-82D333DF6C4D}" destId="{0D82E99C-7E55-415B-9D0F-8640E75DD387}" srcOrd="1" destOrd="0" presId="urn:microsoft.com/office/officeart/2005/8/layout/hierarchy2"/>
    <dgm:cxn modelId="{5FC608A8-0D63-4CF8-9A11-8E94F0477175}" type="presParOf" srcId="{0D82E99C-7E55-415B-9D0F-8640E75DD387}" destId="{FEE582CC-9515-4387-9C04-A3404964380A}" srcOrd="0" destOrd="0" presId="urn:microsoft.com/office/officeart/2005/8/layout/hierarchy2"/>
    <dgm:cxn modelId="{5DC63EDA-69CC-4928-93B2-44D8E3AEB36C}" type="presParOf" srcId="{FEE582CC-9515-4387-9C04-A3404964380A}" destId="{35102D2C-0FE0-4B49-9F94-3AA5899FE250}" srcOrd="0" destOrd="0" presId="urn:microsoft.com/office/officeart/2005/8/layout/hierarchy2"/>
    <dgm:cxn modelId="{B0F92242-D583-47DC-9D37-1877474475C5}" type="presParOf" srcId="{0D82E99C-7E55-415B-9D0F-8640E75DD387}" destId="{FF6FB6DE-E7B5-47BC-8F9A-5895BFD6D724}" srcOrd="1" destOrd="0" presId="urn:microsoft.com/office/officeart/2005/8/layout/hierarchy2"/>
    <dgm:cxn modelId="{E7EB9291-78B4-436C-8044-A2F6DE9B0147}" type="presParOf" srcId="{FF6FB6DE-E7B5-47BC-8F9A-5895BFD6D724}" destId="{0354875A-2165-4EDF-BF3C-1BBCB8C1699F}" srcOrd="0" destOrd="0" presId="urn:microsoft.com/office/officeart/2005/8/layout/hierarchy2"/>
    <dgm:cxn modelId="{D2A89CCF-1FA1-4CAD-8C41-39657ADE284A}" type="presParOf" srcId="{FF6FB6DE-E7B5-47BC-8F9A-5895BFD6D724}" destId="{D398F6EB-0A5F-4060-8692-074355C7321F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46A53EA-CA8B-4580-9F43-60D2F4325A49}" type="doc">
      <dgm:prSet loTypeId="urn:microsoft.com/office/officeart/2005/8/layout/hierarchy1" loCatId="hierarchy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s-ES"/>
        </a:p>
      </dgm:t>
    </dgm:pt>
    <dgm:pt modelId="{40409C61-A1F1-4C3E-BC8D-3529445BB703}">
      <dgm:prSet phldrT="[Texto]" custT="1"/>
      <dgm:spPr/>
      <dgm:t>
        <a:bodyPr/>
        <a:lstStyle/>
        <a:p>
          <a:r>
            <a:rPr lang="es-ES" sz="1200" b="1" dirty="0"/>
            <a:t>6 grupos focales</a:t>
          </a:r>
        </a:p>
      </dgm:t>
    </dgm:pt>
    <dgm:pt modelId="{1E291F43-F27F-4677-BFB2-ACF0E8EBBD96}" type="parTrans" cxnId="{FB823242-A8D3-4204-BF8E-5BB66DA1FBE1}">
      <dgm:prSet/>
      <dgm:spPr/>
      <dgm:t>
        <a:bodyPr/>
        <a:lstStyle/>
        <a:p>
          <a:endParaRPr lang="es-ES" sz="2400"/>
        </a:p>
      </dgm:t>
    </dgm:pt>
    <dgm:pt modelId="{7B39D9B8-8F0E-44B0-9210-401E841AE893}" type="sibTrans" cxnId="{FB823242-A8D3-4204-BF8E-5BB66DA1FBE1}">
      <dgm:prSet/>
      <dgm:spPr/>
      <dgm:t>
        <a:bodyPr/>
        <a:lstStyle/>
        <a:p>
          <a:endParaRPr lang="es-ES" sz="2400"/>
        </a:p>
      </dgm:t>
    </dgm:pt>
    <dgm:pt modelId="{D135FB37-D0F2-4340-B92D-AAC005613620}">
      <dgm:prSet phldrT="[Texto]" custT="1"/>
      <dgm:spPr/>
      <dgm:t>
        <a:bodyPr/>
        <a:lstStyle/>
        <a:p>
          <a:r>
            <a:rPr lang="es-ES" sz="1200" dirty="0"/>
            <a:t>46 participantes</a:t>
          </a:r>
        </a:p>
      </dgm:t>
    </dgm:pt>
    <dgm:pt modelId="{DE5C47C0-45DE-48E7-88C1-A24EF371459A}" type="parTrans" cxnId="{53948B23-C3FD-447F-A1D3-D6DDD324D3BE}">
      <dgm:prSet/>
      <dgm:spPr/>
      <dgm:t>
        <a:bodyPr/>
        <a:lstStyle/>
        <a:p>
          <a:endParaRPr lang="es-ES" sz="2400"/>
        </a:p>
      </dgm:t>
    </dgm:pt>
    <dgm:pt modelId="{4B68BABA-95BC-4F88-A864-3EF9D4FCCC17}" type="sibTrans" cxnId="{53948B23-C3FD-447F-A1D3-D6DDD324D3BE}">
      <dgm:prSet/>
      <dgm:spPr/>
      <dgm:t>
        <a:bodyPr/>
        <a:lstStyle/>
        <a:p>
          <a:endParaRPr lang="es-ES" sz="2400"/>
        </a:p>
      </dgm:t>
    </dgm:pt>
    <dgm:pt modelId="{E9915649-F305-4B54-87D0-CFD104702284}">
      <dgm:prSet phldrT="[Texto]" custT="1"/>
      <dgm:spPr/>
      <dgm:t>
        <a:bodyPr/>
        <a:lstStyle/>
        <a:p>
          <a:r>
            <a:rPr lang="es-ES" sz="1200" dirty="0"/>
            <a:t>25 empresas y entidades </a:t>
          </a:r>
        </a:p>
      </dgm:t>
    </dgm:pt>
    <dgm:pt modelId="{D0549FAF-6188-4A2D-A2D2-C656A6014D78}" type="parTrans" cxnId="{8DF622B7-AC0C-4CD2-BCE3-2FFB89EAA5BF}">
      <dgm:prSet/>
      <dgm:spPr/>
      <dgm:t>
        <a:bodyPr/>
        <a:lstStyle/>
        <a:p>
          <a:endParaRPr lang="es-ES" sz="2400"/>
        </a:p>
      </dgm:t>
    </dgm:pt>
    <dgm:pt modelId="{F46B3DC3-F7A5-4E41-82C5-D78F952B4D32}" type="sibTrans" cxnId="{8DF622B7-AC0C-4CD2-BCE3-2FFB89EAA5BF}">
      <dgm:prSet/>
      <dgm:spPr/>
      <dgm:t>
        <a:bodyPr/>
        <a:lstStyle/>
        <a:p>
          <a:endParaRPr lang="es-ES" sz="2400"/>
        </a:p>
      </dgm:t>
    </dgm:pt>
    <dgm:pt modelId="{8937D960-3944-4279-8282-FD893BE2E615}">
      <dgm:prSet phldrT="[Texto]" custT="1"/>
      <dgm:spPr/>
      <dgm:t>
        <a:bodyPr/>
        <a:lstStyle/>
        <a:p>
          <a:r>
            <a:rPr lang="es-ES" sz="1200" dirty="0"/>
            <a:t>15 empresas privadas</a:t>
          </a:r>
        </a:p>
      </dgm:t>
    </dgm:pt>
    <dgm:pt modelId="{BAA97E95-27EC-41BB-A990-008180DFFA57}" type="parTrans" cxnId="{7B22F955-6ED2-4FC2-A4F3-F971CE834407}">
      <dgm:prSet/>
      <dgm:spPr/>
      <dgm:t>
        <a:bodyPr/>
        <a:lstStyle/>
        <a:p>
          <a:endParaRPr lang="es-ES" sz="2400"/>
        </a:p>
      </dgm:t>
    </dgm:pt>
    <dgm:pt modelId="{112E77EE-8077-48F0-BABA-9345228D81AB}" type="sibTrans" cxnId="{7B22F955-6ED2-4FC2-A4F3-F971CE834407}">
      <dgm:prSet/>
      <dgm:spPr/>
      <dgm:t>
        <a:bodyPr/>
        <a:lstStyle/>
        <a:p>
          <a:endParaRPr lang="es-ES" sz="2400"/>
        </a:p>
      </dgm:t>
    </dgm:pt>
    <dgm:pt modelId="{7AE79B92-36F6-40B9-ACDD-6CC5F372A521}">
      <dgm:prSet phldrT="[Texto]" custT="1"/>
      <dgm:spPr/>
      <dgm:t>
        <a:bodyPr/>
        <a:lstStyle/>
        <a:p>
          <a:r>
            <a:rPr lang="es-ES" sz="1000" dirty="0" err="1"/>
            <a:t>Codensa</a:t>
          </a:r>
          <a:r>
            <a:rPr lang="es-ES" sz="1000" dirty="0"/>
            <a:t>, </a:t>
          </a:r>
          <a:r>
            <a:rPr lang="es-ES" sz="1000" dirty="0" err="1"/>
            <a:t>Navisaf</a:t>
          </a:r>
          <a:r>
            <a:rPr lang="es-ES" sz="1000" dirty="0"/>
            <a:t>, Saferbo, </a:t>
          </a:r>
          <a:r>
            <a:rPr lang="es-ES" sz="1000" dirty="0" err="1"/>
            <a:t>Otte</a:t>
          </a:r>
          <a:r>
            <a:rPr lang="es-ES" sz="1000" dirty="0"/>
            <a:t>, Bavaria, </a:t>
          </a:r>
          <a:r>
            <a:rPr lang="es-ES" sz="1000" dirty="0" err="1"/>
            <a:t>Opperar</a:t>
          </a:r>
          <a:r>
            <a:rPr lang="es-ES" sz="1000" dirty="0"/>
            <a:t>, Zenú, Conexón Móvil, Nutresa, Servientrega, Scania, </a:t>
          </a:r>
          <a:r>
            <a:rPr lang="es-ES" sz="1000" dirty="0" err="1"/>
            <a:t>Tatán</a:t>
          </a:r>
          <a:r>
            <a:rPr lang="es-ES" sz="1000" dirty="0"/>
            <a:t> Inversiones, Timón S.A., </a:t>
          </a:r>
          <a:r>
            <a:rPr lang="es-ES" sz="1000" dirty="0" err="1"/>
            <a:t>Centrodiesel</a:t>
          </a:r>
          <a:r>
            <a:rPr lang="es-ES" sz="1000" dirty="0"/>
            <a:t> y General Motors</a:t>
          </a:r>
        </a:p>
      </dgm:t>
    </dgm:pt>
    <dgm:pt modelId="{680DFB34-343E-4277-80E8-362B400982BB}" type="parTrans" cxnId="{5810B59D-9E95-4D8C-95D1-4E2ECBF5F80F}">
      <dgm:prSet/>
      <dgm:spPr/>
      <dgm:t>
        <a:bodyPr/>
        <a:lstStyle/>
        <a:p>
          <a:endParaRPr lang="es-ES" sz="2400"/>
        </a:p>
      </dgm:t>
    </dgm:pt>
    <dgm:pt modelId="{2CB37C03-AFD8-446A-A102-8ADC009F2CDE}" type="sibTrans" cxnId="{5810B59D-9E95-4D8C-95D1-4E2ECBF5F80F}">
      <dgm:prSet/>
      <dgm:spPr/>
      <dgm:t>
        <a:bodyPr/>
        <a:lstStyle/>
        <a:p>
          <a:endParaRPr lang="es-ES" sz="2400"/>
        </a:p>
      </dgm:t>
    </dgm:pt>
    <dgm:pt modelId="{950D5C71-B7B6-43DE-93CE-37A1A3ABC333}">
      <dgm:prSet phldrT="[Texto]" custT="1"/>
      <dgm:spPr/>
      <dgm:t>
        <a:bodyPr/>
        <a:lstStyle/>
        <a:p>
          <a:r>
            <a:rPr lang="es-ES" sz="1200" dirty="0"/>
            <a:t>7 entidades distritales </a:t>
          </a:r>
        </a:p>
      </dgm:t>
    </dgm:pt>
    <dgm:pt modelId="{89627216-67BE-4A5C-B1A4-3E470A91FBE2}" type="parTrans" cxnId="{8016476F-57EC-47E5-A7E3-6EDFEA4844B9}">
      <dgm:prSet/>
      <dgm:spPr/>
      <dgm:t>
        <a:bodyPr/>
        <a:lstStyle/>
        <a:p>
          <a:endParaRPr lang="es-ES" sz="2400"/>
        </a:p>
      </dgm:t>
    </dgm:pt>
    <dgm:pt modelId="{12D9B91F-8B24-44C9-BAC0-9E584496B7DF}" type="sibTrans" cxnId="{8016476F-57EC-47E5-A7E3-6EDFEA4844B9}">
      <dgm:prSet/>
      <dgm:spPr/>
      <dgm:t>
        <a:bodyPr/>
        <a:lstStyle/>
        <a:p>
          <a:endParaRPr lang="es-ES" sz="2400"/>
        </a:p>
      </dgm:t>
    </dgm:pt>
    <dgm:pt modelId="{816A4002-C3F3-4E45-B82A-5C22B26D9B07}">
      <dgm:prSet phldrT="[Texto]" custT="1"/>
      <dgm:spPr/>
      <dgm:t>
        <a:bodyPr/>
        <a:lstStyle/>
        <a:p>
          <a:r>
            <a:rPr lang="es-ES" sz="1050" dirty="0"/>
            <a:t>SDA, SDM, IDU, SED, SDP, SDS y Secretaría Distrital de Hábitat </a:t>
          </a:r>
        </a:p>
      </dgm:t>
    </dgm:pt>
    <dgm:pt modelId="{36B969B3-DD0C-4BDC-BCE6-BB58E0EC07E4}" type="parTrans" cxnId="{AB536FF7-A9DC-4B72-8598-F3ACFA08B992}">
      <dgm:prSet/>
      <dgm:spPr/>
      <dgm:t>
        <a:bodyPr/>
        <a:lstStyle/>
        <a:p>
          <a:endParaRPr lang="es-ES" sz="2400"/>
        </a:p>
      </dgm:t>
    </dgm:pt>
    <dgm:pt modelId="{68E975DA-336D-4A05-AF4B-9499B8D1F3E6}" type="sibTrans" cxnId="{AB536FF7-A9DC-4B72-8598-F3ACFA08B992}">
      <dgm:prSet/>
      <dgm:spPr/>
      <dgm:t>
        <a:bodyPr/>
        <a:lstStyle/>
        <a:p>
          <a:endParaRPr lang="es-ES" sz="2400"/>
        </a:p>
      </dgm:t>
    </dgm:pt>
    <dgm:pt modelId="{5E6BA6E8-F30B-4768-8D85-048CC4BD2237}">
      <dgm:prSet phldrT="[Texto]" custT="1"/>
      <dgm:spPr/>
      <dgm:t>
        <a:bodyPr/>
        <a:lstStyle/>
        <a:p>
          <a:r>
            <a:rPr lang="es-ES" sz="1200" dirty="0"/>
            <a:t>2 representantes del sector académico</a:t>
          </a:r>
        </a:p>
      </dgm:t>
    </dgm:pt>
    <dgm:pt modelId="{37B82C7B-2A23-4AFD-BA39-15A4F0B313AF}" type="parTrans" cxnId="{AC21FEB7-3D7A-4B5D-83C1-DFF8EEF9D878}">
      <dgm:prSet/>
      <dgm:spPr/>
      <dgm:t>
        <a:bodyPr/>
        <a:lstStyle/>
        <a:p>
          <a:endParaRPr lang="es-ES" sz="2400"/>
        </a:p>
      </dgm:t>
    </dgm:pt>
    <dgm:pt modelId="{C2FE4082-55F9-4DA5-815D-134BDB0B1732}" type="sibTrans" cxnId="{AC21FEB7-3D7A-4B5D-83C1-DFF8EEF9D878}">
      <dgm:prSet/>
      <dgm:spPr/>
      <dgm:t>
        <a:bodyPr/>
        <a:lstStyle/>
        <a:p>
          <a:endParaRPr lang="es-ES" sz="2400"/>
        </a:p>
      </dgm:t>
    </dgm:pt>
    <dgm:pt modelId="{EC3D2F8F-FD31-44B9-9618-C43C93D313B7}">
      <dgm:prSet phldrT="[Texto]" custT="1"/>
      <dgm:spPr/>
      <dgm:t>
        <a:bodyPr/>
        <a:lstStyle/>
        <a:p>
          <a:r>
            <a:rPr lang="es-ES" sz="1050" dirty="0"/>
            <a:t>Universidad Nacional de Colombia y SENA</a:t>
          </a:r>
        </a:p>
      </dgm:t>
    </dgm:pt>
    <dgm:pt modelId="{36BF6A3A-D13E-4329-A9C2-A74E05A8EDCF}" type="parTrans" cxnId="{3141ACDD-C5FE-4F61-84DF-F087B50A9C96}">
      <dgm:prSet/>
      <dgm:spPr/>
      <dgm:t>
        <a:bodyPr/>
        <a:lstStyle/>
        <a:p>
          <a:endParaRPr lang="es-ES" sz="2400"/>
        </a:p>
      </dgm:t>
    </dgm:pt>
    <dgm:pt modelId="{85F7C389-A014-4362-BE13-7BDAB1E4BECB}" type="sibTrans" cxnId="{3141ACDD-C5FE-4F61-84DF-F087B50A9C96}">
      <dgm:prSet/>
      <dgm:spPr/>
      <dgm:t>
        <a:bodyPr/>
        <a:lstStyle/>
        <a:p>
          <a:endParaRPr lang="es-ES" sz="2400"/>
        </a:p>
      </dgm:t>
    </dgm:pt>
    <dgm:pt modelId="{BA3E9598-108E-46FD-90CE-F2D60D6ACC17}">
      <dgm:prSet phldrT="[Texto]" custT="1"/>
      <dgm:spPr/>
      <dgm:t>
        <a:bodyPr/>
        <a:lstStyle/>
        <a:p>
          <a:r>
            <a:rPr lang="es-ES" sz="1200" dirty="0"/>
            <a:t>1 gremio</a:t>
          </a:r>
        </a:p>
      </dgm:t>
    </dgm:pt>
    <dgm:pt modelId="{6918FC19-7682-49A2-9580-16C59F52B500}" type="parTrans" cxnId="{875DE888-5FBB-4381-AF9D-B2668405781D}">
      <dgm:prSet/>
      <dgm:spPr/>
      <dgm:t>
        <a:bodyPr/>
        <a:lstStyle/>
        <a:p>
          <a:endParaRPr lang="es-ES" sz="2400"/>
        </a:p>
      </dgm:t>
    </dgm:pt>
    <dgm:pt modelId="{AB2CAE8D-4810-4E6C-9DB2-9BD5BA74068F}" type="sibTrans" cxnId="{875DE888-5FBB-4381-AF9D-B2668405781D}">
      <dgm:prSet/>
      <dgm:spPr/>
      <dgm:t>
        <a:bodyPr/>
        <a:lstStyle/>
        <a:p>
          <a:endParaRPr lang="es-ES" sz="2400"/>
        </a:p>
      </dgm:t>
    </dgm:pt>
    <dgm:pt modelId="{5D5CF2CD-7D7F-427E-B944-18F24BB4E041}">
      <dgm:prSet phldrT="[Texto]" custT="1"/>
      <dgm:spPr/>
      <dgm:t>
        <a:bodyPr/>
        <a:lstStyle/>
        <a:p>
          <a:r>
            <a:rPr lang="es-ES" sz="1050" dirty="0" err="1"/>
            <a:t>Fasecolda</a:t>
          </a:r>
          <a:endParaRPr lang="es-ES" sz="1050" dirty="0"/>
        </a:p>
      </dgm:t>
    </dgm:pt>
    <dgm:pt modelId="{0494DF52-DCC3-45F7-9E79-3B4BCE4FF34E}" type="parTrans" cxnId="{CC2E75C0-DD98-4801-8D4D-6356800019FB}">
      <dgm:prSet/>
      <dgm:spPr/>
      <dgm:t>
        <a:bodyPr/>
        <a:lstStyle/>
        <a:p>
          <a:endParaRPr lang="es-ES" sz="2400"/>
        </a:p>
      </dgm:t>
    </dgm:pt>
    <dgm:pt modelId="{EB42D65F-7EC7-4736-A9DB-686F3CBD6F59}" type="sibTrans" cxnId="{CC2E75C0-DD98-4801-8D4D-6356800019FB}">
      <dgm:prSet/>
      <dgm:spPr/>
      <dgm:t>
        <a:bodyPr/>
        <a:lstStyle/>
        <a:p>
          <a:endParaRPr lang="es-ES" sz="2400"/>
        </a:p>
      </dgm:t>
    </dgm:pt>
    <dgm:pt modelId="{F7E6DBD4-EED2-4D4F-BBB9-24CCC07C5FA2}" type="pres">
      <dgm:prSet presAssocID="{446A53EA-CA8B-4580-9F43-60D2F4325A4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ES"/>
        </a:p>
      </dgm:t>
    </dgm:pt>
    <dgm:pt modelId="{8CD8BB16-8E52-4C82-8295-815E1E0AFF20}" type="pres">
      <dgm:prSet presAssocID="{40409C61-A1F1-4C3E-BC8D-3529445BB703}" presName="hierRoot1" presStyleCnt="0"/>
      <dgm:spPr/>
    </dgm:pt>
    <dgm:pt modelId="{30E277EF-25E6-49CE-B0EA-503E37B72486}" type="pres">
      <dgm:prSet presAssocID="{40409C61-A1F1-4C3E-BC8D-3529445BB703}" presName="composite" presStyleCnt="0"/>
      <dgm:spPr/>
    </dgm:pt>
    <dgm:pt modelId="{4D56FC9C-B43F-49F1-B97A-EE5C0D321DAF}" type="pres">
      <dgm:prSet presAssocID="{40409C61-A1F1-4C3E-BC8D-3529445BB703}" presName="background" presStyleLbl="node0" presStyleIdx="0" presStyleCnt="1"/>
      <dgm:spPr/>
    </dgm:pt>
    <dgm:pt modelId="{551D3D83-A7DB-43A1-B4F4-49B3EA75008A}" type="pres">
      <dgm:prSet presAssocID="{40409C61-A1F1-4C3E-BC8D-3529445BB703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5E7FCE9E-0107-4C91-8970-1B04FAD53970}" type="pres">
      <dgm:prSet presAssocID="{40409C61-A1F1-4C3E-BC8D-3529445BB703}" presName="hierChild2" presStyleCnt="0"/>
      <dgm:spPr/>
    </dgm:pt>
    <dgm:pt modelId="{ED27F1C5-040B-49B5-9B3A-EFF971161184}" type="pres">
      <dgm:prSet presAssocID="{DE5C47C0-45DE-48E7-88C1-A24EF371459A}" presName="Name10" presStyleLbl="parChTrans1D2" presStyleIdx="0" presStyleCnt="2"/>
      <dgm:spPr/>
      <dgm:t>
        <a:bodyPr/>
        <a:lstStyle/>
        <a:p>
          <a:endParaRPr lang="es-ES"/>
        </a:p>
      </dgm:t>
    </dgm:pt>
    <dgm:pt modelId="{ED4233BA-D011-4EEF-B83B-53E6F5CA652B}" type="pres">
      <dgm:prSet presAssocID="{D135FB37-D0F2-4340-B92D-AAC005613620}" presName="hierRoot2" presStyleCnt="0"/>
      <dgm:spPr/>
    </dgm:pt>
    <dgm:pt modelId="{B3DE9080-9DCD-4619-A1F0-D987434DBB85}" type="pres">
      <dgm:prSet presAssocID="{D135FB37-D0F2-4340-B92D-AAC005613620}" presName="composite2" presStyleCnt="0"/>
      <dgm:spPr/>
    </dgm:pt>
    <dgm:pt modelId="{53F2B10C-02DF-4A4C-A1BE-BEF730FC154D}" type="pres">
      <dgm:prSet presAssocID="{D135FB37-D0F2-4340-B92D-AAC005613620}" presName="background2" presStyleLbl="node2" presStyleIdx="0" presStyleCnt="2"/>
      <dgm:spPr/>
    </dgm:pt>
    <dgm:pt modelId="{676E306C-10D5-428D-95F4-7AE3D8ECB4E2}" type="pres">
      <dgm:prSet presAssocID="{D135FB37-D0F2-4340-B92D-AAC005613620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75DE1014-B1C7-4889-99F5-A42BD2EC757E}" type="pres">
      <dgm:prSet presAssocID="{D135FB37-D0F2-4340-B92D-AAC005613620}" presName="hierChild3" presStyleCnt="0"/>
      <dgm:spPr/>
    </dgm:pt>
    <dgm:pt modelId="{8E30BDF6-1FFE-4625-9986-546C6CE87460}" type="pres">
      <dgm:prSet presAssocID="{D0549FAF-6188-4A2D-A2D2-C656A6014D78}" presName="Name10" presStyleLbl="parChTrans1D2" presStyleIdx="1" presStyleCnt="2"/>
      <dgm:spPr/>
      <dgm:t>
        <a:bodyPr/>
        <a:lstStyle/>
        <a:p>
          <a:endParaRPr lang="es-ES"/>
        </a:p>
      </dgm:t>
    </dgm:pt>
    <dgm:pt modelId="{EAF3B523-022A-4F49-B343-DF6BB01DF017}" type="pres">
      <dgm:prSet presAssocID="{E9915649-F305-4B54-87D0-CFD104702284}" presName="hierRoot2" presStyleCnt="0"/>
      <dgm:spPr/>
    </dgm:pt>
    <dgm:pt modelId="{B8513B2C-728B-4AE0-A249-3D4D2EC9BAD3}" type="pres">
      <dgm:prSet presAssocID="{E9915649-F305-4B54-87D0-CFD104702284}" presName="composite2" presStyleCnt="0"/>
      <dgm:spPr/>
    </dgm:pt>
    <dgm:pt modelId="{C8867053-B651-4855-B4C9-695E9DB72354}" type="pres">
      <dgm:prSet presAssocID="{E9915649-F305-4B54-87D0-CFD104702284}" presName="background2" presStyleLbl="node2" presStyleIdx="1" presStyleCnt="2"/>
      <dgm:spPr/>
    </dgm:pt>
    <dgm:pt modelId="{4BE26EF3-FDA1-4995-A062-11C4327EF765}" type="pres">
      <dgm:prSet presAssocID="{E9915649-F305-4B54-87D0-CFD104702284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34D0B40B-7FF7-4DD0-A616-AAC4854CB80E}" type="pres">
      <dgm:prSet presAssocID="{E9915649-F305-4B54-87D0-CFD104702284}" presName="hierChild3" presStyleCnt="0"/>
      <dgm:spPr/>
    </dgm:pt>
    <dgm:pt modelId="{184DF824-84B5-4A7F-BC8A-5FA2C4330ED7}" type="pres">
      <dgm:prSet presAssocID="{BAA97E95-27EC-41BB-A990-008180DFFA57}" presName="Name17" presStyleLbl="parChTrans1D3" presStyleIdx="0" presStyleCnt="4"/>
      <dgm:spPr/>
      <dgm:t>
        <a:bodyPr/>
        <a:lstStyle/>
        <a:p>
          <a:endParaRPr lang="es-ES"/>
        </a:p>
      </dgm:t>
    </dgm:pt>
    <dgm:pt modelId="{A6A6AAED-D383-40C0-9158-3431229F581E}" type="pres">
      <dgm:prSet presAssocID="{8937D960-3944-4279-8282-FD893BE2E615}" presName="hierRoot3" presStyleCnt="0"/>
      <dgm:spPr/>
    </dgm:pt>
    <dgm:pt modelId="{EE74068F-EDFB-4959-A671-576DE4732DD3}" type="pres">
      <dgm:prSet presAssocID="{8937D960-3944-4279-8282-FD893BE2E615}" presName="composite3" presStyleCnt="0"/>
      <dgm:spPr/>
    </dgm:pt>
    <dgm:pt modelId="{F14FECCB-AEB0-4C26-990E-37110DEADA29}" type="pres">
      <dgm:prSet presAssocID="{8937D960-3944-4279-8282-FD893BE2E615}" presName="background3" presStyleLbl="node3" presStyleIdx="0" presStyleCnt="4"/>
      <dgm:spPr/>
    </dgm:pt>
    <dgm:pt modelId="{E5C743CF-1857-48F1-A1D6-9C8C48D5860C}" type="pres">
      <dgm:prSet presAssocID="{8937D960-3944-4279-8282-FD893BE2E615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D875DB97-F301-4091-803D-B8DF27D86F40}" type="pres">
      <dgm:prSet presAssocID="{8937D960-3944-4279-8282-FD893BE2E615}" presName="hierChild4" presStyleCnt="0"/>
      <dgm:spPr/>
    </dgm:pt>
    <dgm:pt modelId="{200DAC71-F5EB-46C8-8A78-35794C9643C9}" type="pres">
      <dgm:prSet presAssocID="{680DFB34-343E-4277-80E8-362B400982BB}" presName="Name23" presStyleLbl="parChTrans1D4" presStyleIdx="0" presStyleCnt="4"/>
      <dgm:spPr/>
      <dgm:t>
        <a:bodyPr/>
        <a:lstStyle/>
        <a:p>
          <a:endParaRPr lang="es-ES"/>
        </a:p>
      </dgm:t>
    </dgm:pt>
    <dgm:pt modelId="{4E788D2E-4737-4A66-A14F-5CDAA5F501D0}" type="pres">
      <dgm:prSet presAssocID="{7AE79B92-36F6-40B9-ACDD-6CC5F372A521}" presName="hierRoot4" presStyleCnt="0"/>
      <dgm:spPr/>
    </dgm:pt>
    <dgm:pt modelId="{C5FFF9B6-A678-480E-AA0A-6CAB89D4C5D2}" type="pres">
      <dgm:prSet presAssocID="{7AE79B92-36F6-40B9-ACDD-6CC5F372A521}" presName="composite4" presStyleCnt="0"/>
      <dgm:spPr/>
    </dgm:pt>
    <dgm:pt modelId="{CE8AE98C-8D7A-44AA-8020-72A7FE930C68}" type="pres">
      <dgm:prSet presAssocID="{7AE79B92-36F6-40B9-ACDD-6CC5F372A521}" presName="background4" presStyleLbl="node4" presStyleIdx="0" presStyleCnt="4"/>
      <dgm:spPr/>
    </dgm:pt>
    <dgm:pt modelId="{FB1AA57E-80A1-4AE1-9235-E2732ED300AC}" type="pres">
      <dgm:prSet presAssocID="{7AE79B92-36F6-40B9-ACDD-6CC5F372A521}" presName="text4" presStyleLbl="fgAcc4" presStyleIdx="0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80259F71-9162-4BB7-8134-ADDF7FA23652}" type="pres">
      <dgm:prSet presAssocID="{7AE79B92-36F6-40B9-ACDD-6CC5F372A521}" presName="hierChild5" presStyleCnt="0"/>
      <dgm:spPr/>
    </dgm:pt>
    <dgm:pt modelId="{8D45732A-7292-4A05-ABD5-49021ECF903C}" type="pres">
      <dgm:prSet presAssocID="{89627216-67BE-4A5C-B1A4-3E470A91FBE2}" presName="Name17" presStyleLbl="parChTrans1D3" presStyleIdx="1" presStyleCnt="4"/>
      <dgm:spPr/>
      <dgm:t>
        <a:bodyPr/>
        <a:lstStyle/>
        <a:p>
          <a:endParaRPr lang="es-ES"/>
        </a:p>
      </dgm:t>
    </dgm:pt>
    <dgm:pt modelId="{ED960241-BE8C-4C00-9676-10B9F93A35C0}" type="pres">
      <dgm:prSet presAssocID="{950D5C71-B7B6-43DE-93CE-37A1A3ABC333}" presName="hierRoot3" presStyleCnt="0"/>
      <dgm:spPr/>
    </dgm:pt>
    <dgm:pt modelId="{09FCA6C2-ED4A-419B-A09A-CE125A4BBAFF}" type="pres">
      <dgm:prSet presAssocID="{950D5C71-B7B6-43DE-93CE-37A1A3ABC333}" presName="composite3" presStyleCnt="0"/>
      <dgm:spPr/>
    </dgm:pt>
    <dgm:pt modelId="{4F9511FC-8EBB-4E4A-91F1-97A9C524EA40}" type="pres">
      <dgm:prSet presAssocID="{950D5C71-B7B6-43DE-93CE-37A1A3ABC333}" presName="background3" presStyleLbl="node3" presStyleIdx="1" presStyleCnt="4"/>
      <dgm:spPr/>
    </dgm:pt>
    <dgm:pt modelId="{85BC30C4-0204-49F6-9292-2D82CF797E83}" type="pres">
      <dgm:prSet presAssocID="{950D5C71-B7B6-43DE-93CE-37A1A3ABC333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E889115E-2CFB-42E3-A31D-832960DBC3A1}" type="pres">
      <dgm:prSet presAssocID="{950D5C71-B7B6-43DE-93CE-37A1A3ABC333}" presName="hierChild4" presStyleCnt="0"/>
      <dgm:spPr/>
    </dgm:pt>
    <dgm:pt modelId="{EEBA7533-8F96-4644-8265-64A615347AAF}" type="pres">
      <dgm:prSet presAssocID="{36B969B3-DD0C-4BDC-BCE6-BB58E0EC07E4}" presName="Name23" presStyleLbl="parChTrans1D4" presStyleIdx="1" presStyleCnt="4"/>
      <dgm:spPr/>
      <dgm:t>
        <a:bodyPr/>
        <a:lstStyle/>
        <a:p>
          <a:endParaRPr lang="es-ES"/>
        </a:p>
      </dgm:t>
    </dgm:pt>
    <dgm:pt modelId="{DE285DF7-E8E2-465B-AA4B-A604E76A4252}" type="pres">
      <dgm:prSet presAssocID="{816A4002-C3F3-4E45-B82A-5C22B26D9B07}" presName="hierRoot4" presStyleCnt="0"/>
      <dgm:spPr/>
    </dgm:pt>
    <dgm:pt modelId="{F1004A42-5311-41B3-944E-EB854E6D79F0}" type="pres">
      <dgm:prSet presAssocID="{816A4002-C3F3-4E45-B82A-5C22B26D9B07}" presName="composite4" presStyleCnt="0"/>
      <dgm:spPr/>
    </dgm:pt>
    <dgm:pt modelId="{92B07091-F4F2-495B-817C-DCFEE2EF884D}" type="pres">
      <dgm:prSet presAssocID="{816A4002-C3F3-4E45-B82A-5C22B26D9B07}" presName="background4" presStyleLbl="node4" presStyleIdx="1" presStyleCnt="4"/>
      <dgm:spPr/>
    </dgm:pt>
    <dgm:pt modelId="{31D67E6B-2A8C-4BD6-8B6F-43A036B251EE}" type="pres">
      <dgm:prSet presAssocID="{816A4002-C3F3-4E45-B82A-5C22B26D9B07}" presName="text4" presStyleLbl="fgAcc4" presStyleIdx="1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3A477C6-7868-4D1B-B85B-3694995A2BE0}" type="pres">
      <dgm:prSet presAssocID="{816A4002-C3F3-4E45-B82A-5C22B26D9B07}" presName="hierChild5" presStyleCnt="0"/>
      <dgm:spPr/>
    </dgm:pt>
    <dgm:pt modelId="{2740D06D-1961-42C8-B0A5-C340D408D77F}" type="pres">
      <dgm:prSet presAssocID="{37B82C7B-2A23-4AFD-BA39-15A4F0B313AF}" presName="Name17" presStyleLbl="parChTrans1D3" presStyleIdx="2" presStyleCnt="4"/>
      <dgm:spPr/>
      <dgm:t>
        <a:bodyPr/>
        <a:lstStyle/>
        <a:p>
          <a:endParaRPr lang="es-ES"/>
        </a:p>
      </dgm:t>
    </dgm:pt>
    <dgm:pt modelId="{B63840FF-19B9-4E7E-9FAD-F8069E2A638D}" type="pres">
      <dgm:prSet presAssocID="{5E6BA6E8-F30B-4768-8D85-048CC4BD2237}" presName="hierRoot3" presStyleCnt="0"/>
      <dgm:spPr/>
    </dgm:pt>
    <dgm:pt modelId="{0F4135B5-2247-4C57-B4B9-509EAE9848EB}" type="pres">
      <dgm:prSet presAssocID="{5E6BA6E8-F30B-4768-8D85-048CC4BD2237}" presName="composite3" presStyleCnt="0"/>
      <dgm:spPr/>
    </dgm:pt>
    <dgm:pt modelId="{3D61CD13-3B2D-4540-9563-E7F857BB56ED}" type="pres">
      <dgm:prSet presAssocID="{5E6BA6E8-F30B-4768-8D85-048CC4BD2237}" presName="background3" presStyleLbl="node3" presStyleIdx="2" presStyleCnt="4"/>
      <dgm:spPr/>
    </dgm:pt>
    <dgm:pt modelId="{69ABBA94-1CEE-41F7-B7BD-DACFBEE4453A}" type="pres">
      <dgm:prSet presAssocID="{5E6BA6E8-F30B-4768-8D85-048CC4BD2237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AF14505B-6AE9-4F15-8A31-F08B0146297C}" type="pres">
      <dgm:prSet presAssocID="{5E6BA6E8-F30B-4768-8D85-048CC4BD2237}" presName="hierChild4" presStyleCnt="0"/>
      <dgm:spPr/>
    </dgm:pt>
    <dgm:pt modelId="{F5D961E2-0B45-400E-9FDE-7AFF336EE303}" type="pres">
      <dgm:prSet presAssocID="{36BF6A3A-D13E-4329-A9C2-A74E05A8EDCF}" presName="Name23" presStyleLbl="parChTrans1D4" presStyleIdx="2" presStyleCnt="4"/>
      <dgm:spPr/>
      <dgm:t>
        <a:bodyPr/>
        <a:lstStyle/>
        <a:p>
          <a:endParaRPr lang="es-ES"/>
        </a:p>
      </dgm:t>
    </dgm:pt>
    <dgm:pt modelId="{B8BD8A84-0CAB-4CB5-A635-1423084047D4}" type="pres">
      <dgm:prSet presAssocID="{EC3D2F8F-FD31-44B9-9618-C43C93D313B7}" presName="hierRoot4" presStyleCnt="0"/>
      <dgm:spPr/>
    </dgm:pt>
    <dgm:pt modelId="{FE7F0D22-6686-4752-9CA8-24B9581E815C}" type="pres">
      <dgm:prSet presAssocID="{EC3D2F8F-FD31-44B9-9618-C43C93D313B7}" presName="composite4" presStyleCnt="0"/>
      <dgm:spPr/>
    </dgm:pt>
    <dgm:pt modelId="{B9CEC391-C500-49C1-A727-DB124DB18EEA}" type="pres">
      <dgm:prSet presAssocID="{EC3D2F8F-FD31-44B9-9618-C43C93D313B7}" presName="background4" presStyleLbl="node4" presStyleIdx="2" presStyleCnt="4"/>
      <dgm:spPr/>
    </dgm:pt>
    <dgm:pt modelId="{422B4D93-C6A7-445F-9DF1-A3AAFEE29406}" type="pres">
      <dgm:prSet presAssocID="{EC3D2F8F-FD31-44B9-9618-C43C93D313B7}" presName="text4" presStyleLbl="fgAcc4" presStyleIdx="2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E21C266D-CA46-47EA-8E3F-4F91DA510E96}" type="pres">
      <dgm:prSet presAssocID="{EC3D2F8F-FD31-44B9-9618-C43C93D313B7}" presName="hierChild5" presStyleCnt="0"/>
      <dgm:spPr/>
    </dgm:pt>
    <dgm:pt modelId="{CD64B5B1-8CE8-4CB8-93A5-A954C22F6259}" type="pres">
      <dgm:prSet presAssocID="{6918FC19-7682-49A2-9580-16C59F52B500}" presName="Name17" presStyleLbl="parChTrans1D3" presStyleIdx="3" presStyleCnt="4"/>
      <dgm:spPr/>
      <dgm:t>
        <a:bodyPr/>
        <a:lstStyle/>
        <a:p>
          <a:endParaRPr lang="es-ES"/>
        </a:p>
      </dgm:t>
    </dgm:pt>
    <dgm:pt modelId="{B6AF0315-CBAF-420F-82D3-2AC7648CEBB3}" type="pres">
      <dgm:prSet presAssocID="{BA3E9598-108E-46FD-90CE-F2D60D6ACC17}" presName="hierRoot3" presStyleCnt="0"/>
      <dgm:spPr/>
    </dgm:pt>
    <dgm:pt modelId="{7D57DA39-4548-49EC-BE9A-73A4E2E421CC}" type="pres">
      <dgm:prSet presAssocID="{BA3E9598-108E-46FD-90CE-F2D60D6ACC17}" presName="composite3" presStyleCnt="0"/>
      <dgm:spPr/>
    </dgm:pt>
    <dgm:pt modelId="{9211F818-79D0-4555-A200-32D076D64486}" type="pres">
      <dgm:prSet presAssocID="{BA3E9598-108E-46FD-90CE-F2D60D6ACC17}" presName="background3" presStyleLbl="node3" presStyleIdx="3" presStyleCnt="4"/>
      <dgm:spPr/>
    </dgm:pt>
    <dgm:pt modelId="{0A5A9A7B-EA37-4E2B-89B8-23F3026BECF7}" type="pres">
      <dgm:prSet presAssocID="{BA3E9598-108E-46FD-90CE-F2D60D6ACC17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7B817DA5-E6F4-47DA-9405-9B8643A0D110}" type="pres">
      <dgm:prSet presAssocID="{BA3E9598-108E-46FD-90CE-F2D60D6ACC17}" presName="hierChild4" presStyleCnt="0"/>
      <dgm:spPr/>
    </dgm:pt>
    <dgm:pt modelId="{B5F2E537-91F3-4CD3-B002-6519F01580BD}" type="pres">
      <dgm:prSet presAssocID="{0494DF52-DCC3-45F7-9E79-3B4BCE4FF34E}" presName="Name23" presStyleLbl="parChTrans1D4" presStyleIdx="3" presStyleCnt="4"/>
      <dgm:spPr/>
      <dgm:t>
        <a:bodyPr/>
        <a:lstStyle/>
        <a:p>
          <a:endParaRPr lang="es-ES"/>
        </a:p>
      </dgm:t>
    </dgm:pt>
    <dgm:pt modelId="{4CB57C83-10EA-47BD-B35D-9FD8A682FFB4}" type="pres">
      <dgm:prSet presAssocID="{5D5CF2CD-7D7F-427E-B944-18F24BB4E041}" presName="hierRoot4" presStyleCnt="0"/>
      <dgm:spPr/>
    </dgm:pt>
    <dgm:pt modelId="{6A0C6452-12CC-454D-A44C-F34E296C35BA}" type="pres">
      <dgm:prSet presAssocID="{5D5CF2CD-7D7F-427E-B944-18F24BB4E041}" presName="composite4" presStyleCnt="0"/>
      <dgm:spPr/>
    </dgm:pt>
    <dgm:pt modelId="{88A67966-988D-4276-AEF9-D65F0C4AEE07}" type="pres">
      <dgm:prSet presAssocID="{5D5CF2CD-7D7F-427E-B944-18F24BB4E041}" presName="background4" presStyleLbl="node4" presStyleIdx="3" presStyleCnt="4"/>
      <dgm:spPr/>
    </dgm:pt>
    <dgm:pt modelId="{85A45B07-DD44-4002-9A39-E97495CEE90A}" type="pres">
      <dgm:prSet presAssocID="{5D5CF2CD-7D7F-427E-B944-18F24BB4E041}" presName="text4" presStyleLbl="fgAcc4" presStyleIdx="3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33BF1AEA-E46C-467E-BD4C-6E95BC9B028E}" type="pres">
      <dgm:prSet presAssocID="{5D5CF2CD-7D7F-427E-B944-18F24BB4E041}" presName="hierChild5" presStyleCnt="0"/>
      <dgm:spPr/>
    </dgm:pt>
  </dgm:ptLst>
  <dgm:cxnLst>
    <dgm:cxn modelId="{FB823242-A8D3-4204-BF8E-5BB66DA1FBE1}" srcId="{446A53EA-CA8B-4580-9F43-60D2F4325A49}" destId="{40409C61-A1F1-4C3E-BC8D-3529445BB703}" srcOrd="0" destOrd="0" parTransId="{1E291F43-F27F-4677-BFB2-ACF0E8EBBD96}" sibTransId="{7B39D9B8-8F0E-44B0-9210-401E841AE893}"/>
    <dgm:cxn modelId="{BA58EC0C-424D-4573-AB7E-BBDD9231FBD5}" type="presOf" srcId="{0494DF52-DCC3-45F7-9E79-3B4BCE4FF34E}" destId="{B5F2E537-91F3-4CD3-B002-6519F01580BD}" srcOrd="0" destOrd="0" presId="urn:microsoft.com/office/officeart/2005/8/layout/hierarchy1"/>
    <dgm:cxn modelId="{5EBF8EA1-2B10-4CBF-BEC4-40BBF25209D1}" type="presOf" srcId="{37B82C7B-2A23-4AFD-BA39-15A4F0B313AF}" destId="{2740D06D-1961-42C8-B0A5-C340D408D77F}" srcOrd="0" destOrd="0" presId="urn:microsoft.com/office/officeart/2005/8/layout/hierarchy1"/>
    <dgm:cxn modelId="{3141ACDD-C5FE-4F61-84DF-F087B50A9C96}" srcId="{5E6BA6E8-F30B-4768-8D85-048CC4BD2237}" destId="{EC3D2F8F-FD31-44B9-9618-C43C93D313B7}" srcOrd="0" destOrd="0" parTransId="{36BF6A3A-D13E-4329-A9C2-A74E05A8EDCF}" sibTransId="{85F7C389-A014-4362-BE13-7BDAB1E4BECB}"/>
    <dgm:cxn modelId="{6EFB5696-CED2-404C-B1E5-623692D90C63}" type="presOf" srcId="{BA3E9598-108E-46FD-90CE-F2D60D6ACC17}" destId="{0A5A9A7B-EA37-4E2B-89B8-23F3026BECF7}" srcOrd="0" destOrd="0" presId="urn:microsoft.com/office/officeart/2005/8/layout/hierarchy1"/>
    <dgm:cxn modelId="{26E4F7EB-90FB-4A28-9560-047F652C6EE9}" type="presOf" srcId="{36BF6A3A-D13E-4329-A9C2-A74E05A8EDCF}" destId="{F5D961E2-0B45-400E-9FDE-7AFF336EE303}" srcOrd="0" destOrd="0" presId="urn:microsoft.com/office/officeart/2005/8/layout/hierarchy1"/>
    <dgm:cxn modelId="{875DE888-5FBB-4381-AF9D-B2668405781D}" srcId="{E9915649-F305-4B54-87D0-CFD104702284}" destId="{BA3E9598-108E-46FD-90CE-F2D60D6ACC17}" srcOrd="3" destOrd="0" parTransId="{6918FC19-7682-49A2-9580-16C59F52B500}" sibTransId="{AB2CAE8D-4810-4E6C-9DB2-9BD5BA74068F}"/>
    <dgm:cxn modelId="{8DF622B7-AC0C-4CD2-BCE3-2FFB89EAA5BF}" srcId="{40409C61-A1F1-4C3E-BC8D-3529445BB703}" destId="{E9915649-F305-4B54-87D0-CFD104702284}" srcOrd="1" destOrd="0" parTransId="{D0549FAF-6188-4A2D-A2D2-C656A6014D78}" sibTransId="{F46B3DC3-F7A5-4E41-82C5-D78F952B4D32}"/>
    <dgm:cxn modelId="{7B22F955-6ED2-4FC2-A4F3-F971CE834407}" srcId="{E9915649-F305-4B54-87D0-CFD104702284}" destId="{8937D960-3944-4279-8282-FD893BE2E615}" srcOrd="0" destOrd="0" parTransId="{BAA97E95-27EC-41BB-A990-008180DFFA57}" sibTransId="{112E77EE-8077-48F0-BABA-9345228D81AB}"/>
    <dgm:cxn modelId="{E23DBCD5-5B76-45F3-BB88-2E7300051FDE}" type="presOf" srcId="{BAA97E95-27EC-41BB-A990-008180DFFA57}" destId="{184DF824-84B5-4A7F-BC8A-5FA2C4330ED7}" srcOrd="0" destOrd="0" presId="urn:microsoft.com/office/officeart/2005/8/layout/hierarchy1"/>
    <dgm:cxn modelId="{53948B23-C3FD-447F-A1D3-D6DDD324D3BE}" srcId="{40409C61-A1F1-4C3E-BC8D-3529445BB703}" destId="{D135FB37-D0F2-4340-B92D-AAC005613620}" srcOrd="0" destOrd="0" parTransId="{DE5C47C0-45DE-48E7-88C1-A24EF371459A}" sibTransId="{4B68BABA-95BC-4F88-A864-3EF9D4FCCC17}"/>
    <dgm:cxn modelId="{F0948D56-E3AB-4AEF-B75E-2EFAF1BCE18F}" type="presOf" srcId="{5D5CF2CD-7D7F-427E-B944-18F24BB4E041}" destId="{85A45B07-DD44-4002-9A39-E97495CEE90A}" srcOrd="0" destOrd="0" presId="urn:microsoft.com/office/officeart/2005/8/layout/hierarchy1"/>
    <dgm:cxn modelId="{02B50607-9073-44AB-9950-2CF7828BE206}" type="presOf" srcId="{DE5C47C0-45DE-48E7-88C1-A24EF371459A}" destId="{ED27F1C5-040B-49B5-9B3A-EFF971161184}" srcOrd="0" destOrd="0" presId="urn:microsoft.com/office/officeart/2005/8/layout/hierarchy1"/>
    <dgm:cxn modelId="{8016476F-57EC-47E5-A7E3-6EDFEA4844B9}" srcId="{E9915649-F305-4B54-87D0-CFD104702284}" destId="{950D5C71-B7B6-43DE-93CE-37A1A3ABC333}" srcOrd="1" destOrd="0" parTransId="{89627216-67BE-4A5C-B1A4-3E470A91FBE2}" sibTransId="{12D9B91F-8B24-44C9-BAC0-9E584496B7DF}"/>
    <dgm:cxn modelId="{EB856F62-1351-466B-ABA3-024AB5E42786}" type="presOf" srcId="{D0549FAF-6188-4A2D-A2D2-C656A6014D78}" destId="{8E30BDF6-1FFE-4625-9986-546C6CE87460}" srcOrd="0" destOrd="0" presId="urn:microsoft.com/office/officeart/2005/8/layout/hierarchy1"/>
    <dgm:cxn modelId="{AC21FEB7-3D7A-4B5D-83C1-DFF8EEF9D878}" srcId="{E9915649-F305-4B54-87D0-CFD104702284}" destId="{5E6BA6E8-F30B-4768-8D85-048CC4BD2237}" srcOrd="2" destOrd="0" parTransId="{37B82C7B-2A23-4AFD-BA39-15A4F0B313AF}" sibTransId="{C2FE4082-55F9-4DA5-815D-134BDB0B1732}"/>
    <dgm:cxn modelId="{5810B59D-9E95-4D8C-95D1-4E2ECBF5F80F}" srcId="{8937D960-3944-4279-8282-FD893BE2E615}" destId="{7AE79B92-36F6-40B9-ACDD-6CC5F372A521}" srcOrd="0" destOrd="0" parTransId="{680DFB34-343E-4277-80E8-362B400982BB}" sibTransId="{2CB37C03-AFD8-446A-A102-8ADC009F2CDE}"/>
    <dgm:cxn modelId="{A0269AE1-DCDB-49B5-9675-2B8722F4E52E}" type="presOf" srcId="{EC3D2F8F-FD31-44B9-9618-C43C93D313B7}" destId="{422B4D93-C6A7-445F-9DF1-A3AAFEE29406}" srcOrd="0" destOrd="0" presId="urn:microsoft.com/office/officeart/2005/8/layout/hierarchy1"/>
    <dgm:cxn modelId="{B64AB0AA-64CB-4CB7-8659-239724B607D0}" type="presOf" srcId="{6918FC19-7682-49A2-9580-16C59F52B500}" destId="{CD64B5B1-8CE8-4CB8-93A5-A954C22F6259}" srcOrd="0" destOrd="0" presId="urn:microsoft.com/office/officeart/2005/8/layout/hierarchy1"/>
    <dgm:cxn modelId="{49E67A2F-DD1E-4B02-890D-1968F7084224}" type="presOf" srcId="{680DFB34-343E-4277-80E8-362B400982BB}" destId="{200DAC71-F5EB-46C8-8A78-35794C9643C9}" srcOrd="0" destOrd="0" presId="urn:microsoft.com/office/officeart/2005/8/layout/hierarchy1"/>
    <dgm:cxn modelId="{CE106155-5AC7-4B08-B968-375AA5C088B6}" type="presOf" srcId="{89627216-67BE-4A5C-B1A4-3E470A91FBE2}" destId="{8D45732A-7292-4A05-ABD5-49021ECF903C}" srcOrd="0" destOrd="0" presId="urn:microsoft.com/office/officeart/2005/8/layout/hierarchy1"/>
    <dgm:cxn modelId="{A46AF61C-E522-47A4-9D17-EC1BA64B1573}" type="presOf" srcId="{446A53EA-CA8B-4580-9F43-60D2F4325A49}" destId="{F7E6DBD4-EED2-4D4F-BBB9-24CCC07C5FA2}" srcOrd="0" destOrd="0" presId="urn:microsoft.com/office/officeart/2005/8/layout/hierarchy1"/>
    <dgm:cxn modelId="{F8287460-CD25-45A6-8D0B-9CD940464779}" type="presOf" srcId="{816A4002-C3F3-4E45-B82A-5C22B26D9B07}" destId="{31D67E6B-2A8C-4BD6-8B6F-43A036B251EE}" srcOrd="0" destOrd="0" presId="urn:microsoft.com/office/officeart/2005/8/layout/hierarchy1"/>
    <dgm:cxn modelId="{AB536FF7-A9DC-4B72-8598-F3ACFA08B992}" srcId="{950D5C71-B7B6-43DE-93CE-37A1A3ABC333}" destId="{816A4002-C3F3-4E45-B82A-5C22B26D9B07}" srcOrd="0" destOrd="0" parTransId="{36B969B3-DD0C-4BDC-BCE6-BB58E0EC07E4}" sibTransId="{68E975DA-336D-4A05-AF4B-9499B8D1F3E6}"/>
    <dgm:cxn modelId="{F987EA92-55C1-4B5E-AE7D-BE0A3F3393FE}" type="presOf" srcId="{7AE79B92-36F6-40B9-ACDD-6CC5F372A521}" destId="{FB1AA57E-80A1-4AE1-9235-E2732ED300AC}" srcOrd="0" destOrd="0" presId="urn:microsoft.com/office/officeart/2005/8/layout/hierarchy1"/>
    <dgm:cxn modelId="{9FCE0255-3E49-4279-900F-AE85C113D77C}" type="presOf" srcId="{36B969B3-DD0C-4BDC-BCE6-BB58E0EC07E4}" destId="{EEBA7533-8F96-4644-8265-64A615347AAF}" srcOrd="0" destOrd="0" presId="urn:microsoft.com/office/officeart/2005/8/layout/hierarchy1"/>
    <dgm:cxn modelId="{6AA9EA45-0A5D-4A49-9FD4-7997DFA4BABB}" type="presOf" srcId="{8937D960-3944-4279-8282-FD893BE2E615}" destId="{E5C743CF-1857-48F1-A1D6-9C8C48D5860C}" srcOrd="0" destOrd="0" presId="urn:microsoft.com/office/officeart/2005/8/layout/hierarchy1"/>
    <dgm:cxn modelId="{F00D544A-8EE8-4572-8DF2-601625181C8D}" type="presOf" srcId="{5E6BA6E8-F30B-4768-8D85-048CC4BD2237}" destId="{69ABBA94-1CEE-41F7-B7BD-DACFBEE4453A}" srcOrd="0" destOrd="0" presId="urn:microsoft.com/office/officeart/2005/8/layout/hierarchy1"/>
    <dgm:cxn modelId="{EC03245A-BBDB-443A-87FA-B7445B0CC3DB}" type="presOf" srcId="{950D5C71-B7B6-43DE-93CE-37A1A3ABC333}" destId="{85BC30C4-0204-49F6-9292-2D82CF797E83}" srcOrd="0" destOrd="0" presId="urn:microsoft.com/office/officeart/2005/8/layout/hierarchy1"/>
    <dgm:cxn modelId="{152297BD-CD34-41B5-B7B7-B42973725BC3}" type="presOf" srcId="{40409C61-A1F1-4C3E-BC8D-3529445BB703}" destId="{551D3D83-A7DB-43A1-B4F4-49B3EA75008A}" srcOrd="0" destOrd="0" presId="urn:microsoft.com/office/officeart/2005/8/layout/hierarchy1"/>
    <dgm:cxn modelId="{CC2E75C0-DD98-4801-8D4D-6356800019FB}" srcId="{BA3E9598-108E-46FD-90CE-F2D60D6ACC17}" destId="{5D5CF2CD-7D7F-427E-B944-18F24BB4E041}" srcOrd="0" destOrd="0" parTransId="{0494DF52-DCC3-45F7-9E79-3B4BCE4FF34E}" sibTransId="{EB42D65F-7EC7-4736-A9DB-686F3CBD6F59}"/>
    <dgm:cxn modelId="{E5DB9E6B-9E56-43D3-8A72-3E7EE8FAE165}" type="presOf" srcId="{E9915649-F305-4B54-87D0-CFD104702284}" destId="{4BE26EF3-FDA1-4995-A062-11C4327EF765}" srcOrd="0" destOrd="0" presId="urn:microsoft.com/office/officeart/2005/8/layout/hierarchy1"/>
    <dgm:cxn modelId="{C13F8C39-5D2B-4B2B-91B3-8969B107677C}" type="presOf" srcId="{D135FB37-D0F2-4340-B92D-AAC005613620}" destId="{676E306C-10D5-428D-95F4-7AE3D8ECB4E2}" srcOrd="0" destOrd="0" presId="urn:microsoft.com/office/officeart/2005/8/layout/hierarchy1"/>
    <dgm:cxn modelId="{E1921E56-1789-4508-8F91-9EC297D91820}" type="presParOf" srcId="{F7E6DBD4-EED2-4D4F-BBB9-24CCC07C5FA2}" destId="{8CD8BB16-8E52-4C82-8295-815E1E0AFF20}" srcOrd="0" destOrd="0" presId="urn:microsoft.com/office/officeart/2005/8/layout/hierarchy1"/>
    <dgm:cxn modelId="{098D03FC-0C84-4A28-AE3A-FFEEBFC39087}" type="presParOf" srcId="{8CD8BB16-8E52-4C82-8295-815E1E0AFF20}" destId="{30E277EF-25E6-49CE-B0EA-503E37B72486}" srcOrd="0" destOrd="0" presId="urn:microsoft.com/office/officeart/2005/8/layout/hierarchy1"/>
    <dgm:cxn modelId="{8FB063C1-1569-4821-B5CB-6A6E9D4F7F74}" type="presParOf" srcId="{30E277EF-25E6-49CE-B0EA-503E37B72486}" destId="{4D56FC9C-B43F-49F1-B97A-EE5C0D321DAF}" srcOrd="0" destOrd="0" presId="urn:microsoft.com/office/officeart/2005/8/layout/hierarchy1"/>
    <dgm:cxn modelId="{EA798A31-EA2C-4BCA-B912-C42750849CDA}" type="presParOf" srcId="{30E277EF-25E6-49CE-B0EA-503E37B72486}" destId="{551D3D83-A7DB-43A1-B4F4-49B3EA75008A}" srcOrd="1" destOrd="0" presId="urn:microsoft.com/office/officeart/2005/8/layout/hierarchy1"/>
    <dgm:cxn modelId="{DC70966E-96A4-40FB-BD01-7278900A74C2}" type="presParOf" srcId="{8CD8BB16-8E52-4C82-8295-815E1E0AFF20}" destId="{5E7FCE9E-0107-4C91-8970-1B04FAD53970}" srcOrd="1" destOrd="0" presId="urn:microsoft.com/office/officeart/2005/8/layout/hierarchy1"/>
    <dgm:cxn modelId="{66882BB0-00B4-46C2-B5F3-835D534D1317}" type="presParOf" srcId="{5E7FCE9E-0107-4C91-8970-1B04FAD53970}" destId="{ED27F1C5-040B-49B5-9B3A-EFF971161184}" srcOrd="0" destOrd="0" presId="urn:microsoft.com/office/officeart/2005/8/layout/hierarchy1"/>
    <dgm:cxn modelId="{85A2C49A-4B7B-43AA-894A-48207C4173AB}" type="presParOf" srcId="{5E7FCE9E-0107-4C91-8970-1B04FAD53970}" destId="{ED4233BA-D011-4EEF-B83B-53E6F5CA652B}" srcOrd="1" destOrd="0" presId="urn:microsoft.com/office/officeart/2005/8/layout/hierarchy1"/>
    <dgm:cxn modelId="{51E5C6C4-3AA2-4678-B190-A27956866820}" type="presParOf" srcId="{ED4233BA-D011-4EEF-B83B-53E6F5CA652B}" destId="{B3DE9080-9DCD-4619-A1F0-D987434DBB85}" srcOrd="0" destOrd="0" presId="urn:microsoft.com/office/officeart/2005/8/layout/hierarchy1"/>
    <dgm:cxn modelId="{62E23389-D55A-48E6-BE28-F8388FCDC42B}" type="presParOf" srcId="{B3DE9080-9DCD-4619-A1F0-D987434DBB85}" destId="{53F2B10C-02DF-4A4C-A1BE-BEF730FC154D}" srcOrd="0" destOrd="0" presId="urn:microsoft.com/office/officeart/2005/8/layout/hierarchy1"/>
    <dgm:cxn modelId="{1D4E66B3-1376-4408-A4AA-A3D3F520A041}" type="presParOf" srcId="{B3DE9080-9DCD-4619-A1F0-D987434DBB85}" destId="{676E306C-10D5-428D-95F4-7AE3D8ECB4E2}" srcOrd="1" destOrd="0" presId="urn:microsoft.com/office/officeart/2005/8/layout/hierarchy1"/>
    <dgm:cxn modelId="{0C44C9F9-7066-46DE-B9A8-99074F7924B3}" type="presParOf" srcId="{ED4233BA-D011-4EEF-B83B-53E6F5CA652B}" destId="{75DE1014-B1C7-4889-99F5-A42BD2EC757E}" srcOrd="1" destOrd="0" presId="urn:microsoft.com/office/officeart/2005/8/layout/hierarchy1"/>
    <dgm:cxn modelId="{179902D8-4FDA-4979-AA76-B9A3B543A678}" type="presParOf" srcId="{5E7FCE9E-0107-4C91-8970-1B04FAD53970}" destId="{8E30BDF6-1FFE-4625-9986-546C6CE87460}" srcOrd="2" destOrd="0" presId="urn:microsoft.com/office/officeart/2005/8/layout/hierarchy1"/>
    <dgm:cxn modelId="{9E036C84-5B49-4F4C-9DF5-8CAD0D49C904}" type="presParOf" srcId="{5E7FCE9E-0107-4C91-8970-1B04FAD53970}" destId="{EAF3B523-022A-4F49-B343-DF6BB01DF017}" srcOrd="3" destOrd="0" presId="urn:microsoft.com/office/officeart/2005/8/layout/hierarchy1"/>
    <dgm:cxn modelId="{E0131224-BBC8-4BFA-884C-2DC3B907109D}" type="presParOf" srcId="{EAF3B523-022A-4F49-B343-DF6BB01DF017}" destId="{B8513B2C-728B-4AE0-A249-3D4D2EC9BAD3}" srcOrd="0" destOrd="0" presId="urn:microsoft.com/office/officeart/2005/8/layout/hierarchy1"/>
    <dgm:cxn modelId="{00F4B70F-BA52-407F-8FB9-5B62902320AF}" type="presParOf" srcId="{B8513B2C-728B-4AE0-A249-3D4D2EC9BAD3}" destId="{C8867053-B651-4855-B4C9-695E9DB72354}" srcOrd="0" destOrd="0" presId="urn:microsoft.com/office/officeart/2005/8/layout/hierarchy1"/>
    <dgm:cxn modelId="{D0FDCFA9-A0D6-4498-BC9E-EB47647AFB37}" type="presParOf" srcId="{B8513B2C-728B-4AE0-A249-3D4D2EC9BAD3}" destId="{4BE26EF3-FDA1-4995-A062-11C4327EF765}" srcOrd="1" destOrd="0" presId="urn:microsoft.com/office/officeart/2005/8/layout/hierarchy1"/>
    <dgm:cxn modelId="{8AB992AD-03F1-47CA-B41A-8F06090AFA1E}" type="presParOf" srcId="{EAF3B523-022A-4F49-B343-DF6BB01DF017}" destId="{34D0B40B-7FF7-4DD0-A616-AAC4854CB80E}" srcOrd="1" destOrd="0" presId="urn:microsoft.com/office/officeart/2005/8/layout/hierarchy1"/>
    <dgm:cxn modelId="{C0C34F8E-B843-4172-8808-1B70CB9148B5}" type="presParOf" srcId="{34D0B40B-7FF7-4DD0-A616-AAC4854CB80E}" destId="{184DF824-84B5-4A7F-BC8A-5FA2C4330ED7}" srcOrd="0" destOrd="0" presId="urn:microsoft.com/office/officeart/2005/8/layout/hierarchy1"/>
    <dgm:cxn modelId="{1C50A658-F658-4F1B-AECD-E273D6A21C4F}" type="presParOf" srcId="{34D0B40B-7FF7-4DD0-A616-AAC4854CB80E}" destId="{A6A6AAED-D383-40C0-9158-3431229F581E}" srcOrd="1" destOrd="0" presId="urn:microsoft.com/office/officeart/2005/8/layout/hierarchy1"/>
    <dgm:cxn modelId="{C7AFCCD0-A5F7-4FBE-9ECF-0BBE46A21D7C}" type="presParOf" srcId="{A6A6AAED-D383-40C0-9158-3431229F581E}" destId="{EE74068F-EDFB-4959-A671-576DE4732DD3}" srcOrd="0" destOrd="0" presId="urn:microsoft.com/office/officeart/2005/8/layout/hierarchy1"/>
    <dgm:cxn modelId="{A160D3F1-25DD-485A-9BB2-8C7D9D2DAE79}" type="presParOf" srcId="{EE74068F-EDFB-4959-A671-576DE4732DD3}" destId="{F14FECCB-AEB0-4C26-990E-37110DEADA29}" srcOrd="0" destOrd="0" presId="urn:microsoft.com/office/officeart/2005/8/layout/hierarchy1"/>
    <dgm:cxn modelId="{89213B25-8FFE-4C1F-8F66-85B9AFF26625}" type="presParOf" srcId="{EE74068F-EDFB-4959-A671-576DE4732DD3}" destId="{E5C743CF-1857-48F1-A1D6-9C8C48D5860C}" srcOrd="1" destOrd="0" presId="urn:microsoft.com/office/officeart/2005/8/layout/hierarchy1"/>
    <dgm:cxn modelId="{47CC8715-6B13-42A8-B3D9-1307F62229E1}" type="presParOf" srcId="{A6A6AAED-D383-40C0-9158-3431229F581E}" destId="{D875DB97-F301-4091-803D-B8DF27D86F40}" srcOrd="1" destOrd="0" presId="urn:microsoft.com/office/officeart/2005/8/layout/hierarchy1"/>
    <dgm:cxn modelId="{7C17CFF3-6E21-4634-9916-C05EF13BCEFB}" type="presParOf" srcId="{D875DB97-F301-4091-803D-B8DF27D86F40}" destId="{200DAC71-F5EB-46C8-8A78-35794C9643C9}" srcOrd="0" destOrd="0" presId="urn:microsoft.com/office/officeart/2005/8/layout/hierarchy1"/>
    <dgm:cxn modelId="{568EFE6B-8F34-43D0-B40A-12A672645FF4}" type="presParOf" srcId="{D875DB97-F301-4091-803D-B8DF27D86F40}" destId="{4E788D2E-4737-4A66-A14F-5CDAA5F501D0}" srcOrd="1" destOrd="0" presId="urn:microsoft.com/office/officeart/2005/8/layout/hierarchy1"/>
    <dgm:cxn modelId="{91E6C498-1583-444A-836E-210379C9EEC1}" type="presParOf" srcId="{4E788D2E-4737-4A66-A14F-5CDAA5F501D0}" destId="{C5FFF9B6-A678-480E-AA0A-6CAB89D4C5D2}" srcOrd="0" destOrd="0" presId="urn:microsoft.com/office/officeart/2005/8/layout/hierarchy1"/>
    <dgm:cxn modelId="{83858B89-B9E1-4429-BA44-E324A355A7DD}" type="presParOf" srcId="{C5FFF9B6-A678-480E-AA0A-6CAB89D4C5D2}" destId="{CE8AE98C-8D7A-44AA-8020-72A7FE930C68}" srcOrd="0" destOrd="0" presId="urn:microsoft.com/office/officeart/2005/8/layout/hierarchy1"/>
    <dgm:cxn modelId="{6E4259DD-6486-471F-A002-8576D1081683}" type="presParOf" srcId="{C5FFF9B6-A678-480E-AA0A-6CAB89D4C5D2}" destId="{FB1AA57E-80A1-4AE1-9235-E2732ED300AC}" srcOrd="1" destOrd="0" presId="urn:microsoft.com/office/officeart/2005/8/layout/hierarchy1"/>
    <dgm:cxn modelId="{575576D8-8AD0-4782-9289-8D8BAA07E69E}" type="presParOf" srcId="{4E788D2E-4737-4A66-A14F-5CDAA5F501D0}" destId="{80259F71-9162-4BB7-8134-ADDF7FA23652}" srcOrd="1" destOrd="0" presId="urn:microsoft.com/office/officeart/2005/8/layout/hierarchy1"/>
    <dgm:cxn modelId="{A27343AE-6F41-446B-90FC-1606239CE462}" type="presParOf" srcId="{34D0B40B-7FF7-4DD0-A616-AAC4854CB80E}" destId="{8D45732A-7292-4A05-ABD5-49021ECF903C}" srcOrd="2" destOrd="0" presId="urn:microsoft.com/office/officeart/2005/8/layout/hierarchy1"/>
    <dgm:cxn modelId="{0FE30FA8-6F44-485A-9E11-7A3A92BAD7D6}" type="presParOf" srcId="{34D0B40B-7FF7-4DD0-A616-AAC4854CB80E}" destId="{ED960241-BE8C-4C00-9676-10B9F93A35C0}" srcOrd="3" destOrd="0" presId="urn:microsoft.com/office/officeart/2005/8/layout/hierarchy1"/>
    <dgm:cxn modelId="{E9266728-07FE-4DE5-985E-E176BA058CF6}" type="presParOf" srcId="{ED960241-BE8C-4C00-9676-10B9F93A35C0}" destId="{09FCA6C2-ED4A-419B-A09A-CE125A4BBAFF}" srcOrd="0" destOrd="0" presId="urn:microsoft.com/office/officeart/2005/8/layout/hierarchy1"/>
    <dgm:cxn modelId="{0E14216F-63C8-4E2A-B858-2786BD927850}" type="presParOf" srcId="{09FCA6C2-ED4A-419B-A09A-CE125A4BBAFF}" destId="{4F9511FC-8EBB-4E4A-91F1-97A9C524EA40}" srcOrd="0" destOrd="0" presId="urn:microsoft.com/office/officeart/2005/8/layout/hierarchy1"/>
    <dgm:cxn modelId="{1092B3B0-2E51-405F-A82F-93238DF7B772}" type="presParOf" srcId="{09FCA6C2-ED4A-419B-A09A-CE125A4BBAFF}" destId="{85BC30C4-0204-49F6-9292-2D82CF797E83}" srcOrd="1" destOrd="0" presId="urn:microsoft.com/office/officeart/2005/8/layout/hierarchy1"/>
    <dgm:cxn modelId="{5198C8C0-E756-4923-B66C-E71745BAFE54}" type="presParOf" srcId="{ED960241-BE8C-4C00-9676-10B9F93A35C0}" destId="{E889115E-2CFB-42E3-A31D-832960DBC3A1}" srcOrd="1" destOrd="0" presId="urn:microsoft.com/office/officeart/2005/8/layout/hierarchy1"/>
    <dgm:cxn modelId="{3A6ED97D-3DD6-47DC-B4CA-08B5DA39D9C6}" type="presParOf" srcId="{E889115E-2CFB-42E3-A31D-832960DBC3A1}" destId="{EEBA7533-8F96-4644-8265-64A615347AAF}" srcOrd="0" destOrd="0" presId="urn:microsoft.com/office/officeart/2005/8/layout/hierarchy1"/>
    <dgm:cxn modelId="{0F214F14-541A-4F04-A527-599515774478}" type="presParOf" srcId="{E889115E-2CFB-42E3-A31D-832960DBC3A1}" destId="{DE285DF7-E8E2-465B-AA4B-A604E76A4252}" srcOrd="1" destOrd="0" presId="urn:microsoft.com/office/officeart/2005/8/layout/hierarchy1"/>
    <dgm:cxn modelId="{415024AC-9F09-4E22-930D-08F7288D1964}" type="presParOf" srcId="{DE285DF7-E8E2-465B-AA4B-A604E76A4252}" destId="{F1004A42-5311-41B3-944E-EB854E6D79F0}" srcOrd="0" destOrd="0" presId="urn:microsoft.com/office/officeart/2005/8/layout/hierarchy1"/>
    <dgm:cxn modelId="{925F6FDE-5B71-45DB-AF06-2FA20714D664}" type="presParOf" srcId="{F1004A42-5311-41B3-944E-EB854E6D79F0}" destId="{92B07091-F4F2-495B-817C-DCFEE2EF884D}" srcOrd="0" destOrd="0" presId="urn:microsoft.com/office/officeart/2005/8/layout/hierarchy1"/>
    <dgm:cxn modelId="{2429A3C1-5FC3-43D6-8CD9-7747AF541410}" type="presParOf" srcId="{F1004A42-5311-41B3-944E-EB854E6D79F0}" destId="{31D67E6B-2A8C-4BD6-8B6F-43A036B251EE}" srcOrd="1" destOrd="0" presId="urn:microsoft.com/office/officeart/2005/8/layout/hierarchy1"/>
    <dgm:cxn modelId="{A5FF0022-426D-4A97-AB29-2EC5C954D1F4}" type="presParOf" srcId="{DE285DF7-E8E2-465B-AA4B-A604E76A4252}" destId="{93A477C6-7868-4D1B-B85B-3694995A2BE0}" srcOrd="1" destOrd="0" presId="urn:microsoft.com/office/officeart/2005/8/layout/hierarchy1"/>
    <dgm:cxn modelId="{B84350C6-854B-43F1-8941-0354B45C7E30}" type="presParOf" srcId="{34D0B40B-7FF7-4DD0-A616-AAC4854CB80E}" destId="{2740D06D-1961-42C8-B0A5-C340D408D77F}" srcOrd="4" destOrd="0" presId="urn:microsoft.com/office/officeart/2005/8/layout/hierarchy1"/>
    <dgm:cxn modelId="{1E0A35CE-D73A-44D7-8863-810764A56A02}" type="presParOf" srcId="{34D0B40B-7FF7-4DD0-A616-AAC4854CB80E}" destId="{B63840FF-19B9-4E7E-9FAD-F8069E2A638D}" srcOrd="5" destOrd="0" presId="urn:microsoft.com/office/officeart/2005/8/layout/hierarchy1"/>
    <dgm:cxn modelId="{57FB5A8E-326E-4EF9-B6D0-664EDF8ABFEB}" type="presParOf" srcId="{B63840FF-19B9-4E7E-9FAD-F8069E2A638D}" destId="{0F4135B5-2247-4C57-B4B9-509EAE9848EB}" srcOrd="0" destOrd="0" presId="urn:microsoft.com/office/officeart/2005/8/layout/hierarchy1"/>
    <dgm:cxn modelId="{1C2DEAA8-34FC-4046-ADB3-72AAE88151BE}" type="presParOf" srcId="{0F4135B5-2247-4C57-B4B9-509EAE9848EB}" destId="{3D61CD13-3B2D-4540-9563-E7F857BB56ED}" srcOrd="0" destOrd="0" presId="urn:microsoft.com/office/officeart/2005/8/layout/hierarchy1"/>
    <dgm:cxn modelId="{2579E0A1-9747-4961-9036-FD2C706EBB97}" type="presParOf" srcId="{0F4135B5-2247-4C57-B4B9-509EAE9848EB}" destId="{69ABBA94-1CEE-41F7-B7BD-DACFBEE4453A}" srcOrd="1" destOrd="0" presId="urn:microsoft.com/office/officeart/2005/8/layout/hierarchy1"/>
    <dgm:cxn modelId="{0E5A264C-2B18-437D-AE75-99290E5F5256}" type="presParOf" srcId="{B63840FF-19B9-4E7E-9FAD-F8069E2A638D}" destId="{AF14505B-6AE9-4F15-8A31-F08B0146297C}" srcOrd="1" destOrd="0" presId="urn:microsoft.com/office/officeart/2005/8/layout/hierarchy1"/>
    <dgm:cxn modelId="{9A9DC803-E574-437F-9351-DD79D27E217C}" type="presParOf" srcId="{AF14505B-6AE9-4F15-8A31-F08B0146297C}" destId="{F5D961E2-0B45-400E-9FDE-7AFF336EE303}" srcOrd="0" destOrd="0" presId="urn:microsoft.com/office/officeart/2005/8/layout/hierarchy1"/>
    <dgm:cxn modelId="{0B3503B3-1D4C-47CA-B689-D38BA901E20B}" type="presParOf" srcId="{AF14505B-6AE9-4F15-8A31-F08B0146297C}" destId="{B8BD8A84-0CAB-4CB5-A635-1423084047D4}" srcOrd="1" destOrd="0" presId="urn:microsoft.com/office/officeart/2005/8/layout/hierarchy1"/>
    <dgm:cxn modelId="{83BE259B-9045-40AA-A2FB-449CF8D1423A}" type="presParOf" srcId="{B8BD8A84-0CAB-4CB5-A635-1423084047D4}" destId="{FE7F0D22-6686-4752-9CA8-24B9581E815C}" srcOrd="0" destOrd="0" presId="urn:microsoft.com/office/officeart/2005/8/layout/hierarchy1"/>
    <dgm:cxn modelId="{25D26080-AE81-4D8B-8815-4582E27D2E6A}" type="presParOf" srcId="{FE7F0D22-6686-4752-9CA8-24B9581E815C}" destId="{B9CEC391-C500-49C1-A727-DB124DB18EEA}" srcOrd="0" destOrd="0" presId="urn:microsoft.com/office/officeart/2005/8/layout/hierarchy1"/>
    <dgm:cxn modelId="{68C69163-5ACE-483A-B166-4437062CF64D}" type="presParOf" srcId="{FE7F0D22-6686-4752-9CA8-24B9581E815C}" destId="{422B4D93-C6A7-445F-9DF1-A3AAFEE29406}" srcOrd="1" destOrd="0" presId="urn:microsoft.com/office/officeart/2005/8/layout/hierarchy1"/>
    <dgm:cxn modelId="{58C1066C-3C4F-41FC-893E-8EB50403B01F}" type="presParOf" srcId="{B8BD8A84-0CAB-4CB5-A635-1423084047D4}" destId="{E21C266D-CA46-47EA-8E3F-4F91DA510E96}" srcOrd="1" destOrd="0" presId="urn:microsoft.com/office/officeart/2005/8/layout/hierarchy1"/>
    <dgm:cxn modelId="{306F856B-8937-4C98-92BA-DFB8DC4ADFAF}" type="presParOf" srcId="{34D0B40B-7FF7-4DD0-A616-AAC4854CB80E}" destId="{CD64B5B1-8CE8-4CB8-93A5-A954C22F6259}" srcOrd="6" destOrd="0" presId="urn:microsoft.com/office/officeart/2005/8/layout/hierarchy1"/>
    <dgm:cxn modelId="{1D769FDE-FFF1-440F-A4BC-E81803E578D3}" type="presParOf" srcId="{34D0B40B-7FF7-4DD0-A616-AAC4854CB80E}" destId="{B6AF0315-CBAF-420F-82D3-2AC7648CEBB3}" srcOrd="7" destOrd="0" presId="urn:microsoft.com/office/officeart/2005/8/layout/hierarchy1"/>
    <dgm:cxn modelId="{169D0DE0-4E15-46C7-BBD6-848F68801C6C}" type="presParOf" srcId="{B6AF0315-CBAF-420F-82D3-2AC7648CEBB3}" destId="{7D57DA39-4548-49EC-BE9A-73A4E2E421CC}" srcOrd="0" destOrd="0" presId="urn:microsoft.com/office/officeart/2005/8/layout/hierarchy1"/>
    <dgm:cxn modelId="{D68BF69A-D026-4BCD-BFBC-0D9D15A90FC2}" type="presParOf" srcId="{7D57DA39-4548-49EC-BE9A-73A4E2E421CC}" destId="{9211F818-79D0-4555-A200-32D076D64486}" srcOrd="0" destOrd="0" presId="urn:microsoft.com/office/officeart/2005/8/layout/hierarchy1"/>
    <dgm:cxn modelId="{8565D215-9674-46E0-9367-E79EF5312C33}" type="presParOf" srcId="{7D57DA39-4548-49EC-BE9A-73A4E2E421CC}" destId="{0A5A9A7B-EA37-4E2B-89B8-23F3026BECF7}" srcOrd="1" destOrd="0" presId="urn:microsoft.com/office/officeart/2005/8/layout/hierarchy1"/>
    <dgm:cxn modelId="{E87921AA-9B76-4165-9305-4095F7619FCE}" type="presParOf" srcId="{B6AF0315-CBAF-420F-82D3-2AC7648CEBB3}" destId="{7B817DA5-E6F4-47DA-9405-9B8643A0D110}" srcOrd="1" destOrd="0" presId="urn:microsoft.com/office/officeart/2005/8/layout/hierarchy1"/>
    <dgm:cxn modelId="{36642300-0876-4FE2-B24B-776BF9C13CFB}" type="presParOf" srcId="{7B817DA5-E6F4-47DA-9405-9B8643A0D110}" destId="{B5F2E537-91F3-4CD3-B002-6519F01580BD}" srcOrd="0" destOrd="0" presId="urn:microsoft.com/office/officeart/2005/8/layout/hierarchy1"/>
    <dgm:cxn modelId="{2F247DA2-B8DD-4135-98D5-08F76447E143}" type="presParOf" srcId="{7B817DA5-E6F4-47DA-9405-9B8643A0D110}" destId="{4CB57C83-10EA-47BD-B35D-9FD8A682FFB4}" srcOrd="1" destOrd="0" presId="urn:microsoft.com/office/officeart/2005/8/layout/hierarchy1"/>
    <dgm:cxn modelId="{8DEC4F5B-CAA2-49E3-92D0-309E3FDCFC61}" type="presParOf" srcId="{4CB57C83-10EA-47BD-B35D-9FD8A682FFB4}" destId="{6A0C6452-12CC-454D-A44C-F34E296C35BA}" srcOrd="0" destOrd="0" presId="urn:microsoft.com/office/officeart/2005/8/layout/hierarchy1"/>
    <dgm:cxn modelId="{F909270D-2BBC-4C42-ACD9-0E34BBF1E9CE}" type="presParOf" srcId="{6A0C6452-12CC-454D-A44C-F34E296C35BA}" destId="{88A67966-988D-4276-AEF9-D65F0C4AEE07}" srcOrd="0" destOrd="0" presId="urn:microsoft.com/office/officeart/2005/8/layout/hierarchy1"/>
    <dgm:cxn modelId="{E6C83557-B317-4798-A10D-B972EC03B4E7}" type="presParOf" srcId="{6A0C6452-12CC-454D-A44C-F34E296C35BA}" destId="{85A45B07-DD44-4002-9A39-E97495CEE90A}" srcOrd="1" destOrd="0" presId="urn:microsoft.com/office/officeart/2005/8/layout/hierarchy1"/>
    <dgm:cxn modelId="{E199B627-BDCA-40E6-81C2-4F2DF1F090F6}" type="presParOf" srcId="{4CB57C83-10EA-47BD-B35D-9FD8A682FFB4}" destId="{33BF1AEA-E46C-467E-BD4C-6E95BC9B028E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279C3E4-5FEB-4F77-8C79-5FBFF0D08D22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783448E0-64BA-4218-BC6E-278DB2F2E778}">
      <dgm:prSet custT="1"/>
      <dgm:spPr/>
      <dgm:t>
        <a:bodyPr/>
        <a:lstStyle/>
        <a:p>
          <a:r>
            <a:rPr lang="es-CO" sz="2000" dirty="0"/>
            <a:t>Licencias de conducción</a:t>
          </a:r>
        </a:p>
      </dgm:t>
    </dgm:pt>
    <dgm:pt modelId="{1B5919C9-EB03-4CAE-880C-8F878C9671E5}" type="parTrans" cxnId="{C7D3A9D3-0352-487A-9CE7-5938579E49D9}">
      <dgm:prSet/>
      <dgm:spPr/>
      <dgm:t>
        <a:bodyPr/>
        <a:lstStyle/>
        <a:p>
          <a:endParaRPr lang="es-ES" sz="1100"/>
        </a:p>
      </dgm:t>
    </dgm:pt>
    <dgm:pt modelId="{F682495E-0DC9-467A-AEC5-10BE05373EBF}" type="sibTrans" cxnId="{C7D3A9D3-0352-487A-9CE7-5938579E49D9}">
      <dgm:prSet/>
      <dgm:spPr/>
      <dgm:t>
        <a:bodyPr/>
        <a:lstStyle/>
        <a:p>
          <a:endParaRPr lang="es-ES" sz="1100"/>
        </a:p>
      </dgm:t>
    </dgm:pt>
    <dgm:pt modelId="{425415BC-9B2A-433B-B064-05850D609C2B}">
      <dgm:prSet custT="1"/>
      <dgm:spPr/>
      <dgm:t>
        <a:bodyPr/>
        <a:lstStyle/>
        <a:p>
          <a:r>
            <a:rPr lang="es-CO" sz="2000" dirty="0"/>
            <a:t>Calidad del aire urbano</a:t>
          </a:r>
        </a:p>
      </dgm:t>
    </dgm:pt>
    <dgm:pt modelId="{6951589D-90DA-45FE-899B-CF7110EA3A63}" type="parTrans" cxnId="{00948D98-4DA7-421B-9661-BE6FA3A40161}">
      <dgm:prSet/>
      <dgm:spPr/>
      <dgm:t>
        <a:bodyPr/>
        <a:lstStyle/>
        <a:p>
          <a:endParaRPr lang="es-ES" sz="1100"/>
        </a:p>
      </dgm:t>
    </dgm:pt>
    <dgm:pt modelId="{DC13E98D-9BB1-420C-8D3C-419A01C4E061}" type="sibTrans" cxnId="{00948D98-4DA7-421B-9661-BE6FA3A40161}">
      <dgm:prSet/>
      <dgm:spPr/>
      <dgm:t>
        <a:bodyPr/>
        <a:lstStyle/>
        <a:p>
          <a:endParaRPr lang="es-ES" sz="1100"/>
        </a:p>
      </dgm:t>
    </dgm:pt>
    <dgm:pt modelId="{817EE458-52A1-4A36-89E8-014E119A9561}">
      <dgm:prSet custT="1"/>
      <dgm:spPr/>
      <dgm:t>
        <a:bodyPr/>
        <a:lstStyle/>
        <a:p>
          <a:r>
            <a:rPr lang="es-CO" sz="2000"/>
            <a:t>Estado del ruido </a:t>
          </a:r>
          <a:endParaRPr lang="es-CO" sz="2000" dirty="0"/>
        </a:p>
      </dgm:t>
    </dgm:pt>
    <dgm:pt modelId="{E6F7E8D7-94CB-4253-B59A-D7DA0FAA2551}" type="parTrans" cxnId="{DFC588E8-4C78-461F-8D8C-C83C29418CBD}">
      <dgm:prSet/>
      <dgm:spPr/>
      <dgm:t>
        <a:bodyPr/>
        <a:lstStyle/>
        <a:p>
          <a:endParaRPr lang="es-ES" sz="1100"/>
        </a:p>
      </dgm:t>
    </dgm:pt>
    <dgm:pt modelId="{0404E5D3-D52C-4CE6-A252-DE8E8641450D}" type="sibTrans" cxnId="{DFC588E8-4C78-461F-8D8C-C83C29418CBD}">
      <dgm:prSet/>
      <dgm:spPr/>
      <dgm:t>
        <a:bodyPr/>
        <a:lstStyle/>
        <a:p>
          <a:endParaRPr lang="es-ES" sz="1100"/>
        </a:p>
      </dgm:t>
    </dgm:pt>
    <dgm:pt modelId="{8758BFDD-39D5-452D-A47C-58113F251A93}">
      <dgm:prSet custT="1"/>
      <dgm:spPr/>
      <dgm:t>
        <a:bodyPr/>
        <a:lstStyle/>
        <a:p>
          <a:r>
            <a:rPr lang="es-CO" sz="2000"/>
            <a:t>Siniestralidad vial </a:t>
          </a:r>
          <a:endParaRPr lang="es-CO" sz="2000" dirty="0"/>
        </a:p>
      </dgm:t>
    </dgm:pt>
    <dgm:pt modelId="{08C1B2A6-EA14-47C3-A017-0C4A613D48DC}" type="parTrans" cxnId="{59A139E3-230B-4EE0-88E9-23E20C2EEF49}">
      <dgm:prSet/>
      <dgm:spPr/>
      <dgm:t>
        <a:bodyPr/>
        <a:lstStyle/>
        <a:p>
          <a:endParaRPr lang="es-ES" sz="1100"/>
        </a:p>
      </dgm:t>
    </dgm:pt>
    <dgm:pt modelId="{AB8FF90F-1173-4B67-8F17-11677AE21DCB}" type="sibTrans" cxnId="{59A139E3-230B-4EE0-88E9-23E20C2EEF49}">
      <dgm:prSet/>
      <dgm:spPr/>
      <dgm:t>
        <a:bodyPr/>
        <a:lstStyle/>
        <a:p>
          <a:endParaRPr lang="es-ES" sz="1100"/>
        </a:p>
      </dgm:t>
    </dgm:pt>
    <dgm:pt modelId="{D112D8BF-241F-4610-8182-9D540F5A0731}">
      <dgm:prSet custT="1"/>
      <dgm:spPr/>
      <dgm:t>
        <a:bodyPr/>
        <a:lstStyle/>
        <a:p>
          <a:r>
            <a:rPr lang="es-CO" sz="2000"/>
            <a:t>Consumo de combustible </a:t>
          </a:r>
          <a:endParaRPr lang="es-CO" sz="2000" dirty="0"/>
        </a:p>
      </dgm:t>
    </dgm:pt>
    <dgm:pt modelId="{5E19741B-ABFC-421D-A3EE-080A1D9EB118}" type="parTrans" cxnId="{4093D90E-83B3-4726-B13E-B1908DB739F7}">
      <dgm:prSet/>
      <dgm:spPr/>
      <dgm:t>
        <a:bodyPr/>
        <a:lstStyle/>
        <a:p>
          <a:endParaRPr lang="es-ES" sz="1100"/>
        </a:p>
      </dgm:t>
    </dgm:pt>
    <dgm:pt modelId="{49D6B419-E2A1-4A71-AFF2-A7D37DE20E5E}" type="sibTrans" cxnId="{4093D90E-83B3-4726-B13E-B1908DB739F7}">
      <dgm:prSet/>
      <dgm:spPr/>
      <dgm:t>
        <a:bodyPr/>
        <a:lstStyle/>
        <a:p>
          <a:endParaRPr lang="es-ES" sz="1100"/>
        </a:p>
      </dgm:t>
    </dgm:pt>
    <dgm:pt modelId="{8573036D-2FA6-4981-9E9A-DA4831DBF098}">
      <dgm:prSet custT="1"/>
      <dgm:spPr/>
      <dgm:t>
        <a:bodyPr/>
        <a:lstStyle/>
        <a:p>
          <a:r>
            <a:rPr lang="es-CO" sz="2000" dirty="0"/>
            <a:t>Parque automotor</a:t>
          </a:r>
        </a:p>
      </dgm:t>
    </dgm:pt>
    <dgm:pt modelId="{47482E29-5170-43D6-BB42-5FA09DD89B17}" type="parTrans" cxnId="{A0704C57-BF1C-4C8A-BC10-74F021601687}">
      <dgm:prSet/>
      <dgm:spPr/>
      <dgm:t>
        <a:bodyPr/>
        <a:lstStyle/>
        <a:p>
          <a:endParaRPr lang="es-ES"/>
        </a:p>
      </dgm:t>
    </dgm:pt>
    <dgm:pt modelId="{A25FDCFB-F17D-4EE1-A276-9F06CEAD38C2}" type="sibTrans" cxnId="{A0704C57-BF1C-4C8A-BC10-74F021601687}">
      <dgm:prSet/>
      <dgm:spPr/>
      <dgm:t>
        <a:bodyPr/>
        <a:lstStyle/>
        <a:p>
          <a:endParaRPr lang="es-ES"/>
        </a:p>
      </dgm:t>
    </dgm:pt>
    <dgm:pt modelId="{EA06E094-F018-49BB-AE9A-6A92A3F14E47}" type="pres">
      <dgm:prSet presAssocID="{C279C3E4-5FEB-4F77-8C79-5FBFF0D08D2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188B8E13-06D6-4E10-8848-3AE1EDDFA8AF}" type="pres">
      <dgm:prSet presAssocID="{783448E0-64BA-4218-BC6E-278DB2F2E778}" presName="composite" presStyleCnt="0"/>
      <dgm:spPr/>
    </dgm:pt>
    <dgm:pt modelId="{ACA7FE5E-3404-4D0B-99A4-3092375CA13F}" type="pres">
      <dgm:prSet presAssocID="{783448E0-64BA-4218-BC6E-278DB2F2E778}" presName="rect1" presStyleLbl="trAlignAcc1" presStyleIdx="0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0CA83DC-D4F3-431A-AA70-AE0077C5C306}" type="pres">
      <dgm:prSet presAssocID="{783448E0-64BA-4218-BC6E-278DB2F2E778}" presName="rect2" presStyleLbl="fgImgPlace1" presStyleIdx="0" presStyleCnt="6"/>
      <dgm:spPr/>
    </dgm:pt>
    <dgm:pt modelId="{7271D8A4-A4B6-4B2C-9893-E425C9DB6776}" type="pres">
      <dgm:prSet presAssocID="{F682495E-0DC9-467A-AEC5-10BE05373EBF}" presName="sibTrans" presStyleCnt="0"/>
      <dgm:spPr/>
    </dgm:pt>
    <dgm:pt modelId="{CE9184A9-4637-42AA-9F3E-33278C9927FC}" type="pres">
      <dgm:prSet presAssocID="{8573036D-2FA6-4981-9E9A-DA4831DBF098}" presName="composite" presStyleCnt="0"/>
      <dgm:spPr/>
    </dgm:pt>
    <dgm:pt modelId="{BB8BC092-071F-4D61-B19D-E1BA035C18CF}" type="pres">
      <dgm:prSet presAssocID="{8573036D-2FA6-4981-9E9A-DA4831DBF098}" presName="rect1" presStyleLbl="tr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69B4C42-35BA-4D55-9642-52D7BCC4457D}" type="pres">
      <dgm:prSet presAssocID="{8573036D-2FA6-4981-9E9A-DA4831DBF098}" presName="rect2" presStyleLbl="fgImgPlace1" presStyleIdx="1" presStyleCnt="6"/>
      <dgm:spPr/>
    </dgm:pt>
    <dgm:pt modelId="{43382F6F-BD21-4A11-A816-6D857DBBC9D8}" type="pres">
      <dgm:prSet presAssocID="{A25FDCFB-F17D-4EE1-A276-9F06CEAD38C2}" presName="sibTrans" presStyleCnt="0"/>
      <dgm:spPr/>
    </dgm:pt>
    <dgm:pt modelId="{912D56E6-D2F0-4961-B320-1F0EF3A627D2}" type="pres">
      <dgm:prSet presAssocID="{425415BC-9B2A-433B-B064-05850D609C2B}" presName="composite" presStyleCnt="0"/>
      <dgm:spPr/>
    </dgm:pt>
    <dgm:pt modelId="{AA4502E1-1386-47A3-93DB-AC720E0A7714}" type="pres">
      <dgm:prSet presAssocID="{425415BC-9B2A-433B-B064-05850D609C2B}" presName="rect1" presStyleLbl="trAlignAcc1" presStyleIdx="2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9F4E5B6-5DD3-4D06-84C0-B44D472EF38B}" type="pres">
      <dgm:prSet presAssocID="{425415BC-9B2A-433B-B064-05850D609C2B}" presName="rect2" presStyleLbl="fgImgPlace1" presStyleIdx="2" presStyleCnt="6"/>
      <dgm:spPr/>
    </dgm:pt>
    <dgm:pt modelId="{605026C3-45F5-4437-B252-4774DF1BD639}" type="pres">
      <dgm:prSet presAssocID="{DC13E98D-9BB1-420C-8D3C-419A01C4E061}" presName="sibTrans" presStyleCnt="0"/>
      <dgm:spPr/>
    </dgm:pt>
    <dgm:pt modelId="{CBB6CB53-9AE1-4F60-BD72-2ADCA13A6425}" type="pres">
      <dgm:prSet presAssocID="{817EE458-52A1-4A36-89E8-014E119A9561}" presName="composite" presStyleCnt="0"/>
      <dgm:spPr/>
    </dgm:pt>
    <dgm:pt modelId="{6CEB35A2-5D95-4438-B757-40338A38E6D4}" type="pres">
      <dgm:prSet presAssocID="{817EE458-52A1-4A36-89E8-014E119A9561}" presName="rect1" presStyleLbl="trAlignAcc1" presStyleIdx="3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5450D79-F00F-4F11-832E-B326C5C2C303}" type="pres">
      <dgm:prSet presAssocID="{817EE458-52A1-4A36-89E8-014E119A9561}" presName="rect2" presStyleLbl="fgImgPlace1" presStyleIdx="3" presStyleCnt="6"/>
      <dgm:spPr/>
    </dgm:pt>
    <dgm:pt modelId="{E1F288F1-6FE4-4FBB-96BE-75E622EE664C}" type="pres">
      <dgm:prSet presAssocID="{0404E5D3-D52C-4CE6-A252-DE8E8641450D}" presName="sibTrans" presStyleCnt="0"/>
      <dgm:spPr/>
    </dgm:pt>
    <dgm:pt modelId="{7074194B-BDAB-46B9-B719-A06487DE39FC}" type="pres">
      <dgm:prSet presAssocID="{8758BFDD-39D5-452D-A47C-58113F251A93}" presName="composite" presStyleCnt="0"/>
      <dgm:spPr/>
    </dgm:pt>
    <dgm:pt modelId="{EE6C1517-5B44-421C-863C-DBA08513C459}" type="pres">
      <dgm:prSet presAssocID="{8758BFDD-39D5-452D-A47C-58113F251A93}" presName="rect1" presStyleLbl="trAlignAcc1" presStyleIdx="4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B607728-4EC7-40C5-BA24-19C308332B49}" type="pres">
      <dgm:prSet presAssocID="{8758BFDD-39D5-452D-A47C-58113F251A93}" presName="rect2" presStyleLbl="fgImgPlace1" presStyleIdx="4" presStyleCnt="6"/>
      <dgm:spPr/>
    </dgm:pt>
    <dgm:pt modelId="{BD5EE416-4C57-404F-825D-DDE16756EBB0}" type="pres">
      <dgm:prSet presAssocID="{AB8FF90F-1173-4B67-8F17-11677AE21DCB}" presName="sibTrans" presStyleCnt="0"/>
      <dgm:spPr/>
    </dgm:pt>
    <dgm:pt modelId="{55802CA5-2FA7-4050-A28F-261437894C49}" type="pres">
      <dgm:prSet presAssocID="{D112D8BF-241F-4610-8182-9D540F5A0731}" presName="composite" presStyleCnt="0"/>
      <dgm:spPr/>
    </dgm:pt>
    <dgm:pt modelId="{42FB849B-7FB7-4E62-A9D6-0755A69D0B6C}" type="pres">
      <dgm:prSet presAssocID="{D112D8BF-241F-4610-8182-9D540F5A0731}" presName="rect1" presStyleLbl="tr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A1D9C51-1AB1-406D-81E5-14546A38F9BD}" type="pres">
      <dgm:prSet presAssocID="{D112D8BF-241F-4610-8182-9D540F5A0731}" presName="rect2" presStyleLbl="fgImgPlace1" presStyleIdx="5" presStyleCnt="6"/>
      <dgm:spPr/>
    </dgm:pt>
  </dgm:ptLst>
  <dgm:cxnLst>
    <dgm:cxn modelId="{4093D90E-83B3-4726-B13E-B1908DB739F7}" srcId="{C279C3E4-5FEB-4F77-8C79-5FBFF0D08D22}" destId="{D112D8BF-241F-4610-8182-9D540F5A0731}" srcOrd="5" destOrd="0" parTransId="{5E19741B-ABFC-421D-A3EE-080A1D9EB118}" sibTransId="{49D6B419-E2A1-4A71-AFF2-A7D37DE20E5E}"/>
    <dgm:cxn modelId="{59A139E3-230B-4EE0-88E9-23E20C2EEF49}" srcId="{C279C3E4-5FEB-4F77-8C79-5FBFF0D08D22}" destId="{8758BFDD-39D5-452D-A47C-58113F251A93}" srcOrd="4" destOrd="0" parTransId="{08C1B2A6-EA14-47C3-A017-0C4A613D48DC}" sibTransId="{AB8FF90F-1173-4B67-8F17-11677AE21DCB}"/>
    <dgm:cxn modelId="{8C21A722-1A9B-4EAB-A010-BC51C0BC8C5B}" type="presOf" srcId="{8758BFDD-39D5-452D-A47C-58113F251A93}" destId="{EE6C1517-5B44-421C-863C-DBA08513C459}" srcOrd="0" destOrd="0" presId="urn:microsoft.com/office/officeart/2008/layout/PictureStrips"/>
    <dgm:cxn modelId="{A0704C57-BF1C-4C8A-BC10-74F021601687}" srcId="{C279C3E4-5FEB-4F77-8C79-5FBFF0D08D22}" destId="{8573036D-2FA6-4981-9E9A-DA4831DBF098}" srcOrd="1" destOrd="0" parTransId="{47482E29-5170-43D6-BB42-5FA09DD89B17}" sibTransId="{A25FDCFB-F17D-4EE1-A276-9F06CEAD38C2}"/>
    <dgm:cxn modelId="{0A636F59-F5A7-40C1-9E71-55C7D4904C91}" type="presOf" srcId="{C279C3E4-5FEB-4F77-8C79-5FBFF0D08D22}" destId="{EA06E094-F018-49BB-AE9A-6A92A3F14E47}" srcOrd="0" destOrd="0" presId="urn:microsoft.com/office/officeart/2008/layout/PictureStrips"/>
    <dgm:cxn modelId="{C90ED846-D741-45D1-A19C-F64D7641829B}" type="presOf" srcId="{D112D8BF-241F-4610-8182-9D540F5A0731}" destId="{42FB849B-7FB7-4E62-A9D6-0755A69D0B6C}" srcOrd="0" destOrd="0" presId="urn:microsoft.com/office/officeart/2008/layout/PictureStrips"/>
    <dgm:cxn modelId="{714749E5-CFE9-4039-A3AD-570325FC4C23}" type="presOf" srcId="{8573036D-2FA6-4981-9E9A-DA4831DBF098}" destId="{BB8BC092-071F-4D61-B19D-E1BA035C18CF}" srcOrd="0" destOrd="0" presId="urn:microsoft.com/office/officeart/2008/layout/PictureStrips"/>
    <dgm:cxn modelId="{DDD899F4-0001-4DEB-A399-6D4DC40B4DBF}" type="presOf" srcId="{817EE458-52A1-4A36-89E8-014E119A9561}" destId="{6CEB35A2-5D95-4438-B757-40338A38E6D4}" srcOrd="0" destOrd="0" presId="urn:microsoft.com/office/officeart/2008/layout/PictureStrips"/>
    <dgm:cxn modelId="{C7D3A9D3-0352-487A-9CE7-5938579E49D9}" srcId="{C279C3E4-5FEB-4F77-8C79-5FBFF0D08D22}" destId="{783448E0-64BA-4218-BC6E-278DB2F2E778}" srcOrd="0" destOrd="0" parTransId="{1B5919C9-EB03-4CAE-880C-8F878C9671E5}" sibTransId="{F682495E-0DC9-467A-AEC5-10BE05373EBF}"/>
    <dgm:cxn modelId="{00948D98-4DA7-421B-9661-BE6FA3A40161}" srcId="{C279C3E4-5FEB-4F77-8C79-5FBFF0D08D22}" destId="{425415BC-9B2A-433B-B064-05850D609C2B}" srcOrd="2" destOrd="0" parTransId="{6951589D-90DA-45FE-899B-CF7110EA3A63}" sibTransId="{DC13E98D-9BB1-420C-8D3C-419A01C4E061}"/>
    <dgm:cxn modelId="{B1F0846F-8070-4E00-96F6-4F3FBE452A32}" type="presOf" srcId="{783448E0-64BA-4218-BC6E-278DB2F2E778}" destId="{ACA7FE5E-3404-4D0B-99A4-3092375CA13F}" srcOrd="0" destOrd="0" presId="urn:microsoft.com/office/officeart/2008/layout/PictureStrips"/>
    <dgm:cxn modelId="{990D4CC8-DBFF-4D67-BA5D-07C9203E077C}" type="presOf" srcId="{425415BC-9B2A-433B-B064-05850D609C2B}" destId="{AA4502E1-1386-47A3-93DB-AC720E0A7714}" srcOrd="0" destOrd="0" presId="urn:microsoft.com/office/officeart/2008/layout/PictureStrips"/>
    <dgm:cxn modelId="{DFC588E8-4C78-461F-8D8C-C83C29418CBD}" srcId="{C279C3E4-5FEB-4F77-8C79-5FBFF0D08D22}" destId="{817EE458-52A1-4A36-89E8-014E119A9561}" srcOrd="3" destOrd="0" parTransId="{E6F7E8D7-94CB-4253-B59A-D7DA0FAA2551}" sibTransId="{0404E5D3-D52C-4CE6-A252-DE8E8641450D}"/>
    <dgm:cxn modelId="{119D72EE-3BAD-4B83-9F17-7CE227F9EC4B}" type="presParOf" srcId="{EA06E094-F018-49BB-AE9A-6A92A3F14E47}" destId="{188B8E13-06D6-4E10-8848-3AE1EDDFA8AF}" srcOrd="0" destOrd="0" presId="urn:microsoft.com/office/officeart/2008/layout/PictureStrips"/>
    <dgm:cxn modelId="{B20430CF-7BC3-4ABE-9D67-F6A792E45639}" type="presParOf" srcId="{188B8E13-06D6-4E10-8848-3AE1EDDFA8AF}" destId="{ACA7FE5E-3404-4D0B-99A4-3092375CA13F}" srcOrd="0" destOrd="0" presId="urn:microsoft.com/office/officeart/2008/layout/PictureStrips"/>
    <dgm:cxn modelId="{8E248017-BBB7-44BD-8868-F10786666FDF}" type="presParOf" srcId="{188B8E13-06D6-4E10-8848-3AE1EDDFA8AF}" destId="{F0CA83DC-D4F3-431A-AA70-AE0077C5C306}" srcOrd="1" destOrd="0" presId="urn:microsoft.com/office/officeart/2008/layout/PictureStrips"/>
    <dgm:cxn modelId="{6ACB5FB1-F742-4822-8C88-0697C7E0E0B9}" type="presParOf" srcId="{EA06E094-F018-49BB-AE9A-6A92A3F14E47}" destId="{7271D8A4-A4B6-4B2C-9893-E425C9DB6776}" srcOrd="1" destOrd="0" presId="urn:microsoft.com/office/officeart/2008/layout/PictureStrips"/>
    <dgm:cxn modelId="{6935B8AA-547C-46FE-9A7E-C2F7983CF9B0}" type="presParOf" srcId="{EA06E094-F018-49BB-AE9A-6A92A3F14E47}" destId="{CE9184A9-4637-42AA-9F3E-33278C9927FC}" srcOrd="2" destOrd="0" presId="urn:microsoft.com/office/officeart/2008/layout/PictureStrips"/>
    <dgm:cxn modelId="{96DE16A1-4477-4DBE-ABA6-FCCE293F4FE4}" type="presParOf" srcId="{CE9184A9-4637-42AA-9F3E-33278C9927FC}" destId="{BB8BC092-071F-4D61-B19D-E1BA035C18CF}" srcOrd="0" destOrd="0" presId="urn:microsoft.com/office/officeart/2008/layout/PictureStrips"/>
    <dgm:cxn modelId="{32454FD4-C1C5-4EEC-8B8C-3C01370F4203}" type="presParOf" srcId="{CE9184A9-4637-42AA-9F3E-33278C9927FC}" destId="{569B4C42-35BA-4D55-9642-52D7BCC4457D}" srcOrd="1" destOrd="0" presId="urn:microsoft.com/office/officeart/2008/layout/PictureStrips"/>
    <dgm:cxn modelId="{54B25E90-DF02-4F8D-A7CC-CB4598180FD6}" type="presParOf" srcId="{EA06E094-F018-49BB-AE9A-6A92A3F14E47}" destId="{43382F6F-BD21-4A11-A816-6D857DBBC9D8}" srcOrd="3" destOrd="0" presId="urn:microsoft.com/office/officeart/2008/layout/PictureStrips"/>
    <dgm:cxn modelId="{B0230407-D3B8-41D9-B3FA-9D82505FE37E}" type="presParOf" srcId="{EA06E094-F018-49BB-AE9A-6A92A3F14E47}" destId="{912D56E6-D2F0-4961-B320-1F0EF3A627D2}" srcOrd="4" destOrd="0" presId="urn:microsoft.com/office/officeart/2008/layout/PictureStrips"/>
    <dgm:cxn modelId="{0B6BE3A0-4EE7-4E66-BC32-D42066164E63}" type="presParOf" srcId="{912D56E6-D2F0-4961-B320-1F0EF3A627D2}" destId="{AA4502E1-1386-47A3-93DB-AC720E0A7714}" srcOrd="0" destOrd="0" presId="urn:microsoft.com/office/officeart/2008/layout/PictureStrips"/>
    <dgm:cxn modelId="{D0EE3F28-9928-4BD8-B15A-415FD7A28368}" type="presParOf" srcId="{912D56E6-D2F0-4961-B320-1F0EF3A627D2}" destId="{59F4E5B6-5DD3-4D06-84C0-B44D472EF38B}" srcOrd="1" destOrd="0" presId="urn:microsoft.com/office/officeart/2008/layout/PictureStrips"/>
    <dgm:cxn modelId="{2FC1C937-F37C-441B-8137-69C83A969007}" type="presParOf" srcId="{EA06E094-F018-49BB-AE9A-6A92A3F14E47}" destId="{605026C3-45F5-4437-B252-4774DF1BD639}" srcOrd="5" destOrd="0" presId="urn:microsoft.com/office/officeart/2008/layout/PictureStrips"/>
    <dgm:cxn modelId="{EFB94B5F-C01B-4AC4-9679-6AF919708C52}" type="presParOf" srcId="{EA06E094-F018-49BB-AE9A-6A92A3F14E47}" destId="{CBB6CB53-9AE1-4F60-BD72-2ADCA13A6425}" srcOrd="6" destOrd="0" presId="urn:microsoft.com/office/officeart/2008/layout/PictureStrips"/>
    <dgm:cxn modelId="{0FB94ADB-586D-4E39-A225-2320B35981BE}" type="presParOf" srcId="{CBB6CB53-9AE1-4F60-BD72-2ADCA13A6425}" destId="{6CEB35A2-5D95-4438-B757-40338A38E6D4}" srcOrd="0" destOrd="0" presId="urn:microsoft.com/office/officeart/2008/layout/PictureStrips"/>
    <dgm:cxn modelId="{E64B6CB2-0947-4C5F-A48D-23474FA1B7B9}" type="presParOf" srcId="{CBB6CB53-9AE1-4F60-BD72-2ADCA13A6425}" destId="{55450D79-F00F-4F11-832E-B326C5C2C303}" srcOrd="1" destOrd="0" presId="urn:microsoft.com/office/officeart/2008/layout/PictureStrips"/>
    <dgm:cxn modelId="{020B5B5C-0C63-4CB5-BD98-6F4355FEFCD5}" type="presParOf" srcId="{EA06E094-F018-49BB-AE9A-6A92A3F14E47}" destId="{E1F288F1-6FE4-4FBB-96BE-75E622EE664C}" srcOrd="7" destOrd="0" presId="urn:microsoft.com/office/officeart/2008/layout/PictureStrips"/>
    <dgm:cxn modelId="{4BC6913C-FA77-49A1-99CC-A37AE8A34695}" type="presParOf" srcId="{EA06E094-F018-49BB-AE9A-6A92A3F14E47}" destId="{7074194B-BDAB-46B9-B719-A06487DE39FC}" srcOrd="8" destOrd="0" presId="urn:microsoft.com/office/officeart/2008/layout/PictureStrips"/>
    <dgm:cxn modelId="{FD74B67B-1263-4CD1-A6C0-FFABBB3F846A}" type="presParOf" srcId="{7074194B-BDAB-46B9-B719-A06487DE39FC}" destId="{EE6C1517-5B44-421C-863C-DBA08513C459}" srcOrd="0" destOrd="0" presId="urn:microsoft.com/office/officeart/2008/layout/PictureStrips"/>
    <dgm:cxn modelId="{DAD24997-155D-483A-9529-40DBBFA77FFF}" type="presParOf" srcId="{7074194B-BDAB-46B9-B719-A06487DE39FC}" destId="{DB607728-4EC7-40C5-BA24-19C308332B49}" srcOrd="1" destOrd="0" presId="urn:microsoft.com/office/officeart/2008/layout/PictureStrips"/>
    <dgm:cxn modelId="{855BF5C1-47C2-4679-A18C-F49D9B84C732}" type="presParOf" srcId="{EA06E094-F018-49BB-AE9A-6A92A3F14E47}" destId="{BD5EE416-4C57-404F-825D-DDE16756EBB0}" srcOrd="9" destOrd="0" presId="urn:microsoft.com/office/officeart/2008/layout/PictureStrips"/>
    <dgm:cxn modelId="{9C0FBA91-385C-427A-AC7A-2C187BAE52C5}" type="presParOf" srcId="{EA06E094-F018-49BB-AE9A-6A92A3F14E47}" destId="{55802CA5-2FA7-4050-A28F-261437894C49}" srcOrd="10" destOrd="0" presId="urn:microsoft.com/office/officeart/2008/layout/PictureStrips"/>
    <dgm:cxn modelId="{616EA8E3-464A-4715-AE2A-290451A31BBD}" type="presParOf" srcId="{55802CA5-2FA7-4050-A28F-261437894C49}" destId="{42FB849B-7FB7-4E62-A9D6-0755A69D0B6C}" srcOrd="0" destOrd="0" presId="urn:microsoft.com/office/officeart/2008/layout/PictureStrips"/>
    <dgm:cxn modelId="{9CEA2682-B222-41A2-91EA-C96C8E4EB84E}" type="presParOf" srcId="{55802CA5-2FA7-4050-A28F-261437894C49}" destId="{4A1D9C51-1AB1-406D-81E5-14546A38F9BD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279C3E4-5FEB-4F77-8C79-5FBFF0D08D22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783448E0-64BA-4218-BC6E-278DB2F2E778}">
      <dgm:prSet custT="1"/>
      <dgm:spPr/>
      <dgm:t>
        <a:bodyPr/>
        <a:lstStyle/>
        <a:p>
          <a:r>
            <a:rPr lang="es-CO" sz="2000" dirty="0"/>
            <a:t>Diagnóstico del estado actual de la eco-conducción a partir de la información proporcionada por gerentes y grupos focales (generación de gráficas que representan información cuantitativas y cualitativas)</a:t>
          </a:r>
        </a:p>
      </dgm:t>
    </dgm:pt>
    <dgm:pt modelId="{1B5919C9-EB03-4CAE-880C-8F878C9671E5}" type="parTrans" cxnId="{C7D3A9D3-0352-487A-9CE7-5938579E49D9}">
      <dgm:prSet/>
      <dgm:spPr/>
      <dgm:t>
        <a:bodyPr/>
        <a:lstStyle/>
        <a:p>
          <a:endParaRPr lang="es-ES" sz="1100"/>
        </a:p>
      </dgm:t>
    </dgm:pt>
    <dgm:pt modelId="{F682495E-0DC9-467A-AEC5-10BE05373EBF}" type="sibTrans" cxnId="{C7D3A9D3-0352-487A-9CE7-5938579E49D9}">
      <dgm:prSet/>
      <dgm:spPr/>
      <dgm:t>
        <a:bodyPr/>
        <a:lstStyle/>
        <a:p>
          <a:endParaRPr lang="es-ES" sz="1100"/>
        </a:p>
      </dgm:t>
    </dgm:pt>
    <dgm:pt modelId="{425415BC-9B2A-433B-B064-05850D609C2B}">
      <dgm:prSet custT="1"/>
      <dgm:spPr/>
      <dgm:t>
        <a:bodyPr/>
        <a:lstStyle/>
        <a:p>
          <a:r>
            <a:rPr lang="es-CO" sz="2000" dirty="0"/>
            <a:t>Caracterización general de la flota vehicular y de los conductores de las empresas </a:t>
          </a:r>
          <a:r>
            <a:rPr lang="es-ES" sz="2000" dirty="0"/>
            <a:t>entrevistadas (anexos proporcionados)</a:t>
          </a:r>
          <a:r>
            <a:rPr lang="es-CO" sz="2000" dirty="0"/>
            <a:t> y la información adicional recopilada en los PESV</a:t>
          </a:r>
        </a:p>
      </dgm:t>
    </dgm:pt>
    <dgm:pt modelId="{6951589D-90DA-45FE-899B-CF7110EA3A63}" type="parTrans" cxnId="{00948D98-4DA7-421B-9661-BE6FA3A40161}">
      <dgm:prSet/>
      <dgm:spPr/>
      <dgm:t>
        <a:bodyPr/>
        <a:lstStyle/>
        <a:p>
          <a:endParaRPr lang="es-ES" sz="1100"/>
        </a:p>
      </dgm:t>
    </dgm:pt>
    <dgm:pt modelId="{DC13E98D-9BB1-420C-8D3C-419A01C4E061}" type="sibTrans" cxnId="{00948D98-4DA7-421B-9661-BE6FA3A40161}">
      <dgm:prSet/>
      <dgm:spPr/>
      <dgm:t>
        <a:bodyPr/>
        <a:lstStyle/>
        <a:p>
          <a:endParaRPr lang="es-ES" sz="1100"/>
        </a:p>
      </dgm:t>
    </dgm:pt>
    <dgm:pt modelId="{8573036D-2FA6-4981-9E9A-DA4831DBF098}">
      <dgm:prSet custT="1"/>
      <dgm:spPr/>
      <dgm:t>
        <a:bodyPr/>
        <a:lstStyle/>
        <a:p>
          <a:r>
            <a:rPr lang="es-CO" sz="2000" dirty="0"/>
            <a:t>Diagnostico de la apropiación de la eco-conducción por parte de los conductores  (generación de gráficas que representan información cuantitativas y cualitativas)</a:t>
          </a:r>
        </a:p>
      </dgm:t>
    </dgm:pt>
    <dgm:pt modelId="{47482E29-5170-43D6-BB42-5FA09DD89B17}" type="parTrans" cxnId="{A0704C57-BF1C-4C8A-BC10-74F021601687}">
      <dgm:prSet/>
      <dgm:spPr/>
      <dgm:t>
        <a:bodyPr/>
        <a:lstStyle/>
        <a:p>
          <a:endParaRPr lang="es-ES"/>
        </a:p>
      </dgm:t>
    </dgm:pt>
    <dgm:pt modelId="{A25FDCFB-F17D-4EE1-A276-9F06CEAD38C2}" type="sibTrans" cxnId="{A0704C57-BF1C-4C8A-BC10-74F021601687}">
      <dgm:prSet/>
      <dgm:spPr/>
      <dgm:t>
        <a:bodyPr/>
        <a:lstStyle/>
        <a:p>
          <a:endParaRPr lang="es-ES"/>
        </a:p>
      </dgm:t>
    </dgm:pt>
    <dgm:pt modelId="{0CCFA14B-7CAA-462A-B445-88E86444333A}" type="pres">
      <dgm:prSet presAssocID="{C279C3E4-5FEB-4F77-8C79-5FBFF0D08D22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658F6DC0-30D5-4A46-B42E-68AB5E44FCB7}" type="pres">
      <dgm:prSet presAssocID="{783448E0-64BA-4218-BC6E-278DB2F2E778}" presName="composite" presStyleCnt="0"/>
      <dgm:spPr/>
    </dgm:pt>
    <dgm:pt modelId="{3952DE0D-3CD1-4505-B6A0-8A234A1FEBC7}" type="pres">
      <dgm:prSet presAssocID="{783448E0-64BA-4218-BC6E-278DB2F2E778}" presName="imgShp" presStyleLbl="fgImgPlace1" presStyleIdx="0" presStyleCnt="3"/>
      <dgm:spPr/>
    </dgm:pt>
    <dgm:pt modelId="{DF8841DD-E5E1-41E0-9837-3E87994A776E}" type="pres">
      <dgm:prSet presAssocID="{783448E0-64BA-4218-BC6E-278DB2F2E778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B66F9BB-9ED5-47ED-9619-BA79613965C2}" type="pres">
      <dgm:prSet presAssocID="{F682495E-0DC9-467A-AEC5-10BE05373EBF}" presName="spacing" presStyleCnt="0"/>
      <dgm:spPr/>
    </dgm:pt>
    <dgm:pt modelId="{E252E0B7-B757-42D6-ACE1-B2A49BE14F02}" type="pres">
      <dgm:prSet presAssocID="{8573036D-2FA6-4981-9E9A-DA4831DBF098}" presName="composite" presStyleCnt="0"/>
      <dgm:spPr/>
    </dgm:pt>
    <dgm:pt modelId="{644D5AF2-2385-439A-A20B-AC0DDF2BADB8}" type="pres">
      <dgm:prSet presAssocID="{8573036D-2FA6-4981-9E9A-DA4831DBF098}" presName="imgShp" presStyleLbl="fgImgPlace1" presStyleIdx="1" presStyleCnt="3"/>
      <dgm:spPr/>
    </dgm:pt>
    <dgm:pt modelId="{E7991ACF-AB24-4171-86B3-75D982EB3504}" type="pres">
      <dgm:prSet presAssocID="{8573036D-2FA6-4981-9E9A-DA4831DBF098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2AFDCE5-E177-42AB-8C41-F3AB3CBF4F00}" type="pres">
      <dgm:prSet presAssocID="{A25FDCFB-F17D-4EE1-A276-9F06CEAD38C2}" presName="spacing" presStyleCnt="0"/>
      <dgm:spPr/>
    </dgm:pt>
    <dgm:pt modelId="{D31EA3E9-04C8-4DF9-8FF9-88149DE1C70D}" type="pres">
      <dgm:prSet presAssocID="{425415BC-9B2A-433B-B064-05850D609C2B}" presName="composite" presStyleCnt="0"/>
      <dgm:spPr/>
    </dgm:pt>
    <dgm:pt modelId="{94EB0CAB-17BD-459A-8646-B0AA9E75344D}" type="pres">
      <dgm:prSet presAssocID="{425415BC-9B2A-433B-B064-05850D609C2B}" presName="imgShp" presStyleLbl="fgImgPlace1" presStyleIdx="2" presStyleCnt="3"/>
      <dgm:spPr/>
    </dgm:pt>
    <dgm:pt modelId="{0034641D-4AFE-4E68-9220-4EC940FB38CE}" type="pres">
      <dgm:prSet presAssocID="{425415BC-9B2A-433B-B064-05850D609C2B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E0754C3-123A-45C7-B6DF-EA17CE5A52A1}" type="presOf" srcId="{C279C3E4-5FEB-4F77-8C79-5FBFF0D08D22}" destId="{0CCFA14B-7CAA-462A-B445-88E86444333A}" srcOrd="0" destOrd="0" presId="urn:microsoft.com/office/officeart/2005/8/layout/vList3"/>
    <dgm:cxn modelId="{C7D3A9D3-0352-487A-9CE7-5938579E49D9}" srcId="{C279C3E4-5FEB-4F77-8C79-5FBFF0D08D22}" destId="{783448E0-64BA-4218-BC6E-278DB2F2E778}" srcOrd="0" destOrd="0" parTransId="{1B5919C9-EB03-4CAE-880C-8F878C9671E5}" sibTransId="{F682495E-0DC9-467A-AEC5-10BE05373EBF}"/>
    <dgm:cxn modelId="{75FF1012-7B6C-4D21-B009-DF18A7D67BF8}" type="presOf" srcId="{783448E0-64BA-4218-BC6E-278DB2F2E778}" destId="{DF8841DD-E5E1-41E0-9837-3E87994A776E}" srcOrd="0" destOrd="0" presId="urn:microsoft.com/office/officeart/2005/8/layout/vList3"/>
    <dgm:cxn modelId="{278AA36A-3C42-4DF0-8ADA-66C6E771FC11}" type="presOf" srcId="{425415BC-9B2A-433B-B064-05850D609C2B}" destId="{0034641D-4AFE-4E68-9220-4EC940FB38CE}" srcOrd="0" destOrd="0" presId="urn:microsoft.com/office/officeart/2005/8/layout/vList3"/>
    <dgm:cxn modelId="{00948D98-4DA7-421B-9661-BE6FA3A40161}" srcId="{C279C3E4-5FEB-4F77-8C79-5FBFF0D08D22}" destId="{425415BC-9B2A-433B-B064-05850D609C2B}" srcOrd="2" destOrd="0" parTransId="{6951589D-90DA-45FE-899B-CF7110EA3A63}" sibTransId="{DC13E98D-9BB1-420C-8D3C-419A01C4E061}"/>
    <dgm:cxn modelId="{6CFA078D-0486-44F0-BCCE-A38E1967CED6}" type="presOf" srcId="{8573036D-2FA6-4981-9E9A-DA4831DBF098}" destId="{E7991ACF-AB24-4171-86B3-75D982EB3504}" srcOrd="0" destOrd="0" presId="urn:microsoft.com/office/officeart/2005/8/layout/vList3"/>
    <dgm:cxn modelId="{A0704C57-BF1C-4C8A-BC10-74F021601687}" srcId="{C279C3E4-5FEB-4F77-8C79-5FBFF0D08D22}" destId="{8573036D-2FA6-4981-9E9A-DA4831DBF098}" srcOrd="1" destOrd="0" parTransId="{47482E29-5170-43D6-BB42-5FA09DD89B17}" sibTransId="{A25FDCFB-F17D-4EE1-A276-9F06CEAD38C2}"/>
    <dgm:cxn modelId="{8EB59444-C9D0-470D-8243-5BF7DE8CD862}" type="presParOf" srcId="{0CCFA14B-7CAA-462A-B445-88E86444333A}" destId="{658F6DC0-30D5-4A46-B42E-68AB5E44FCB7}" srcOrd="0" destOrd="0" presId="urn:microsoft.com/office/officeart/2005/8/layout/vList3"/>
    <dgm:cxn modelId="{E04A0584-6766-4083-B755-66CB48D5FD2B}" type="presParOf" srcId="{658F6DC0-30D5-4A46-B42E-68AB5E44FCB7}" destId="{3952DE0D-3CD1-4505-B6A0-8A234A1FEBC7}" srcOrd="0" destOrd="0" presId="urn:microsoft.com/office/officeart/2005/8/layout/vList3"/>
    <dgm:cxn modelId="{46CAC2BA-7CD0-4291-A823-47D502712E51}" type="presParOf" srcId="{658F6DC0-30D5-4A46-B42E-68AB5E44FCB7}" destId="{DF8841DD-E5E1-41E0-9837-3E87994A776E}" srcOrd="1" destOrd="0" presId="urn:microsoft.com/office/officeart/2005/8/layout/vList3"/>
    <dgm:cxn modelId="{4785544B-268E-4560-8D37-E91317535441}" type="presParOf" srcId="{0CCFA14B-7CAA-462A-B445-88E86444333A}" destId="{3B66F9BB-9ED5-47ED-9619-BA79613965C2}" srcOrd="1" destOrd="0" presId="urn:microsoft.com/office/officeart/2005/8/layout/vList3"/>
    <dgm:cxn modelId="{515CF202-29AB-4749-A7D2-F8FDB30DFEAE}" type="presParOf" srcId="{0CCFA14B-7CAA-462A-B445-88E86444333A}" destId="{E252E0B7-B757-42D6-ACE1-B2A49BE14F02}" srcOrd="2" destOrd="0" presId="urn:microsoft.com/office/officeart/2005/8/layout/vList3"/>
    <dgm:cxn modelId="{847380B5-5676-49D6-9EFB-B9B7D39B8611}" type="presParOf" srcId="{E252E0B7-B757-42D6-ACE1-B2A49BE14F02}" destId="{644D5AF2-2385-439A-A20B-AC0DDF2BADB8}" srcOrd="0" destOrd="0" presId="urn:microsoft.com/office/officeart/2005/8/layout/vList3"/>
    <dgm:cxn modelId="{7EE29A14-4D9E-4EBA-96A7-D3553ED4E9F6}" type="presParOf" srcId="{E252E0B7-B757-42D6-ACE1-B2A49BE14F02}" destId="{E7991ACF-AB24-4171-86B3-75D982EB3504}" srcOrd="1" destOrd="0" presId="urn:microsoft.com/office/officeart/2005/8/layout/vList3"/>
    <dgm:cxn modelId="{EE84649A-A335-4AA4-98E8-AF61699EB592}" type="presParOf" srcId="{0CCFA14B-7CAA-462A-B445-88E86444333A}" destId="{52AFDCE5-E177-42AB-8C41-F3AB3CBF4F00}" srcOrd="3" destOrd="0" presId="urn:microsoft.com/office/officeart/2005/8/layout/vList3"/>
    <dgm:cxn modelId="{697ACAA8-1A67-48D3-942A-FE17D4E9FAF8}" type="presParOf" srcId="{0CCFA14B-7CAA-462A-B445-88E86444333A}" destId="{D31EA3E9-04C8-4DF9-8FF9-88149DE1C70D}" srcOrd="4" destOrd="0" presId="urn:microsoft.com/office/officeart/2005/8/layout/vList3"/>
    <dgm:cxn modelId="{35750663-A573-4306-8712-5099E8570EDB}" type="presParOf" srcId="{D31EA3E9-04C8-4DF9-8FF9-88149DE1C70D}" destId="{94EB0CAB-17BD-459A-8646-B0AA9E75344D}" srcOrd="0" destOrd="0" presId="urn:microsoft.com/office/officeart/2005/8/layout/vList3"/>
    <dgm:cxn modelId="{133F883D-EA8D-4311-B5D3-CE5816670747}" type="presParOf" srcId="{D31EA3E9-04C8-4DF9-8FF9-88149DE1C70D}" destId="{0034641D-4AFE-4E68-9220-4EC940FB38CE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3D4F712-750B-4575-ADA6-988C3BE58724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56ABF87C-C2DC-4B14-A12D-8EC537C12BAB}">
      <dgm:prSet phldrT="[Texto]"/>
      <dgm:spPr/>
      <dgm:t>
        <a:bodyPr/>
        <a:lstStyle/>
        <a:p>
          <a:pPr algn="just"/>
          <a:r>
            <a:rPr lang="es-ES" dirty="0"/>
            <a:t>General</a:t>
          </a:r>
        </a:p>
      </dgm:t>
    </dgm:pt>
    <dgm:pt modelId="{0671A838-6695-4FAD-97F7-CD5DB45AF16F}" type="parTrans" cxnId="{E409F09D-7628-4DDD-8F89-BA872E43368E}">
      <dgm:prSet/>
      <dgm:spPr/>
      <dgm:t>
        <a:bodyPr/>
        <a:lstStyle/>
        <a:p>
          <a:pPr algn="just"/>
          <a:endParaRPr lang="es-ES"/>
        </a:p>
      </dgm:t>
    </dgm:pt>
    <dgm:pt modelId="{1DD1E402-CFE3-41C9-964A-8F90F53078AE}" type="sibTrans" cxnId="{E409F09D-7628-4DDD-8F89-BA872E43368E}">
      <dgm:prSet/>
      <dgm:spPr/>
      <dgm:t>
        <a:bodyPr/>
        <a:lstStyle/>
        <a:p>
          <a:pPr algn="just"/>
          <a:endParaRPr lang="es-ES"/>
        </a:p>
      </dgm:t>
    </dgm:pt>
    <dgm:pt modelId="{F75CC8E6-0ADB-452B-9517-051237AFF594}">
      <dgm:prSet phldrT="[Texto]" custT="1"/>
      <dgm:spPr/>
      <dgm:t>
        <a:bodyPr/>
        <a:lstStyle/>
        <a:p>
          <a:pPr algn="just"/>
          <a:r>
            <a:rPr lang="es-ES" sz="1400" dirty="0">
              <a:latin typeface="Calibri" panose="020F0502020204030204" pitchFamily="34" charset="0"/>
              <a:cs typeface="Calibri" panose="020F0502020204030204" pitchFamily="34" charset="0"/>
            </a:rPr>
            <a:t>Establecer las herramientas técnicas educativas, innovadoras, tecnológicas y de sensibilización con las cuales se busca promocionar buenas prácticas para la conducción de los vehículos motorizados de transporte público y particular, en todas sus modalidades, con el fin de disminuir la contaminación atmosférica e índices de ruido y accidentalidad ocasionado por fuentes móviles en la ciudad de Bogotá, D.C.</a:t>
          </a:r>
        </a:p>
      </dgm:t>
    </dgm:pt>
    <dgm:pt modelId="{A02B927B-783D-4A6A-8355-B4617E94ECF9}" type="parTrans" cxnId="{421D9346-EB9F-47AD-A0BD-3DFB6BC40A7E}">
      <dgm:prSet/>
      <dgm:spPr/>
      <dgm:t>
        <a:bodyPr/>
        <a:lstStyle/>
        <a:p>
          <a:pPr algn="just"/>
          <a:endParaRPr lang="es-ES"/>
        </a:p>
      </dgm:t>
    </dgm:pt>
    <dgm:pt modelId="{BD9F31A6-3CBC-41FD-B3C9-0A58527910C6}" type="sibTrans" cxnId="{421D9346-EB9F-47AD-A0BD-3DFB6BC40A7E}">
      <dgm:prSet/>
      <dgm:spPr/>
      <dgm:t>
        <a:bodyPr/>
        <a:lstStyle/>
        <a:p>
          <a:pPr algn="just"/>
          <a:endParaRPr lang="es-ES"/>
        </a:p>
      </dgm:t>
    </dgm:pt>
    <dgm:pt modelId="{3132166C-102A-4D72-B032-32A182B1292F}">
      <dgm:prSet phldrT="[Texto]"/>
      <dgm:spPr/>
      <dgm:t>
        <a:bodyPr/>
        <a:lstStyle/>
        <a:p>
          <a:pPr algn="just"/>
          <a:r>
            <a:rPr lang="es-ES" dirty="0"/>
            <a:t>Específicos</a:t>
          </a:r>
        </a:p>
      </dgm:t>
    </dgm:pt>
    <dgm:pt modelId="{0BCC9A5B-146F-4344-AEC9-69F1CE127D86}" type="parTrans" cxnId="{1C32BBC8-A0EC-4D16-91FC-A1865EBB6C07}">
      <dgm:prSet/>
      <dgm:spPr/>
      <dgm:t>
        <a:bodyPr/>
        <a:lstStyle/>
        <a:p>
          <a:pPr algn="just"/>
          <a:endParaRPr lang="es-ES"/>
        </a:p>
      </dgm:t>
    </dgm:pt>
    <dgm:pt modelId="{0A25D131-2530-49DD-91A3-BEC4B9FD234B}" type="sibTrans" cxnId="{1C32BBC8-A0EC-4D16-91FC-A1865EBB6C07}">
      <dgm:prSet/>
      <dgm:spPr/>
      <dgm:t>
        <a:bodyPr/>
        <a:lstStyle/>
        <a:p>
          <a:pPr algn="just"/>
          <a:endParaRPr lang="es-ES"/>
        </a:p>
      </dgm:t>
    </dgm:pt>
    <dgm:pt modelId="{B3AD688C-BAF4-4E3D-87FB-1BBB57CB762D}">
      <dgm:prSet phldrT="[Texto]" custT="1"/>
      <dgm:spPr/>
      <dgm:t>
        <a:bodyPr/>
        <a:lstStyle/>
        <a:p>
          <a:pPr algn="just"/>
          <a:r>
            <a:rPr lang="es-ES" sz="1400" dirty="0">
              <a:latin typeface="Calibri" panose="020F0502020204030204" pitchFamily="34" charset="0"/>
              <a:cs typeface="Calibri" panose="020F0502020204030204" pitchFamily="34" charset="0"/>
            </a:rPr>
            <a:t>I. Fortalecer la capacidad de gestión y respuesta institucional para la implementación de buenas prácticas en la conducción</a:t>
          </a:r>
          <a:r>
            <a:rPr lang="es-CO" sz="1400" dirty="0">
              <a:latin typeface="Calibri" panose="020F0502020204030204" pitchFamily="34" charset="0"/>
              <a:cs typeface="Calibri" panose="020F0502020204030204" pitchFamily="34" charset="0"/>
            </a:rPr>
            <a:t>, que disminuyan los índices de ruido, contaminación atmosférica por fuentes móviles y la accidentalidad.</a:t>
          </a:r>
          <a:endParaRPr lang="es-ES" sz="14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9462183F-5A7F-497A-89FF-671CB6EA88E6}" type="parTrans" cxnId="{64FF9287-B0E5-4790-9A11-AF315614F086}">
      <dgm:prSet/>
      <dgm:spPr/>
      <dgm:t>
        <a:bodyPr/>
        <a:lstStyle/>
        <a:p>
          <a:pPr algn="just"/>
          <a:endParaRPr lang="es-ES"/>
        </a:p>
      </dgm:t>
    </dgm:pt>
    <dgm:pt modelId="{C69E6087-33CC-44B1-95BA-CBC6D2ACFB23}" type="sibTrans" cxnId="{64FF9287-B0E5-4790-9A11-AF315614F086}">
      <dgm:prSet/>
      <dgm:spPr/>
      <dgm:t>
        <a:bodyPr/>
        <a:lstStyle/>
        <a:p>
          <a:pPr algn="just"/>
          <a:endParaRPr lang="es-ES"/>
        </a:p>
      </dgm:t>
    </dgm:pt>
    <dgm:pt modelId="{8179D1E7-7E5E-46E5-B4F7-31312283B9B9}">
      <dgm:prSet custT="1"/>
      <dgm:spPr/>
      <dgm:t>
        <a:bodyPr/>
        <a:lstStyle/>
        <a:p>
          <a:pPr algn="just"/>
          <a:r>
            <a:rPr lang="es-CO" sz="1400" dirty="0">
              <a:latin typeface="Calibri" panose="020F0502020204030204" pitchFamily="34" charset="0"/>
              <a:cs typeface="Calibri" panose="020F0502020204030204" pitchFamily="34" charset="0"/>
            </a:rPr>
            <a:t> II. Educar y sensibilizar en eco-conducción a las personas que habitan en la ciudad de Bogotá D.C desde el otorgamiento, re-categorización y renovación de las licencias de conducción, así como a través de medios de comunicación, redes sociales, aplicaciones de dispositivos móviles, cursos pedagógicos por infracciones y certificaciones en eco-conducción. </a:t>
          </a:r>
        </a:p>
      </dgm:t>
    </dgm:pt>
    <dgm:pt modelId="{194C0EBA-A552-45C6-9C3D-C01DC041710C}" type="parTrans" cxnId="{31E3832A-2973-4C0B-9630-62FC654AE024}">
      <dgm:prSet/>
      <dgm:spPr/>
      <dgm:t>
        <a:bodyPr/>
        <a:lstStyle/>
        <a:p>
          <a:pPr algn="just"/>
          <a:endParaRPr lang="es-ES"/>
        </a:p>
      </dgm:t>
    </dgm:pt>
    <dgm:pt modelId="{02898F2B-7607-4762-A9E0-DAD768906FD7}" type="sibTrans" cxnId="{31E3832A-2973-4C0B-9630-62FC654AE024}">
      <dgm:prSet/>
      <dgm:spPr/>
      <dgm:t>
        <a:bodyPr/>
        <a:lstStyle/>
        <a:p>
          <a:pPr algn="just"/>
          <a:endParaRPr lang="es-ES"/>
        </a:p>
      </dgm:t>
    </dgm:pt>
    <dgm:pt modelId="{75A65FB7-69F0-4879-BA7A-39062439F142}">
      <dgm:prSet custT="1"/>
      <dgm:spPr/>
      <dgm:t>
        <a:bodyPr/>
        <a:lstStyle/>
        <a:p>
          <a:pPr algn="just"/>
          <a:r>
            <a:rPr lang="es-CO" sz="1400" dirty="0">
              <a:latin typeface="Calibri" panose="020F0502020204030204" pitchFamily="34" charset="0"/>
              <a:cs typeface="Calibri" panose="020F0502020204030204" pitchFamily="34" charset="0"/>
            </a:rPr>
            <a:t> III. Monitorear el comportamiento de los conductores asociado a su estilo de conducción a través de herramientas tecnológicas y de innovación debidamente diseñadas definiendo diversas variables de seguimiento. </a:t>
          </a:r>
        </a:p>
      </dgm:t>
    </dgm:pt>
    <dgm:pt modelId="{5D0CFD7E-4308-4A5A-A809-12FAAFAE4493}" type="parTrans" cxnId="{5E27664B-EF2B-4433-8422-91ACADB72D15}">
      <dgm:prSet/>
      <dgm:spPr/>
      <dgm:t>
        <a:bodyPr/>
        <a:lstStyle/>
        <a:p>
          <a:pPr algn="just"/>
          <a:endParaRPr lang="es-ES"/>
        </a:p>
      </dgm:t>
    </dgm:pt>
    <dgm:pt modelId="{4E47CEEA-8E3F-455A-A33C-BCD89E5CC773}" type="sibTrans" cxnId="{5E27664B-EF2B-4433-8422-91ACADB72D15}">
      <dgm:prSet/>
      <dgm:spPr/>
      <dgm:t>
        <a:bodyPr/>
        <a:lstStyle/>
        <a:p>
          <a:pPr algn="just"/>
          <a:endParaRPr lang="es-ES"/>
        </a:p>
      </dgm:t>
    </dgm:pt>
    <dgm:pt modelId="{0BD19F10-CC7E-4DC3-BF44-4108FACC3256}">
      <dgm:prSet custT="1"/>
      <dgm:spPr/>
      <dgm:t>
        <a:bodyPr/>
        <a:lstStyle/>
        <a:p>
          <a:pPr algn="just"/>
          <a:r>
            <a:rPr lang="es-ES" sz="1400" dirty="0">
              <a:latin typeface="Calibri" panose="020F0502020204030204" pitchFamily="34" charset="0"/>
              <a:cs typeface="Calibri" panose="020F0502020204030204" pitchFamily="34" charset="0"/>
            </a:rPr>
            <a:t> IV. Promover incentivos que permitan incorporar gradualmente las prácticas de eco-conducción en el comportamiento de los conductores. </a:t>
          </a:r>
          <a:endParaRPr lang="es-CO" sz="14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DA7C2DE8-A7E3-4698-A459-5C792B6BABF0}" type="parTrans" cxnId="{E8AC58C6-FA9B-4112-9999-3AE1D2B4DD6E}">
      <dgm:prSet/>
      <dgm:spPr/>
      <dgm:t>
        <a:bodyPr/>
        <a:lstStyle/>
        <a:p>
          <a:pPr algn="just"/>
          <a:endParaRPr lang="es-ES"/>
        </a:p>
      </dgm:t>
    </dgm:pt>
    <dgm:pt modelId="{01BF4D82-E495-4AFE-A72C-A86B17F65DAC}" type="sibTrans" cxnId="{E8AC58C6-FA9B-4112-9999-3AE1D2B4DD6E}">
      <dgm:prSet/>
      <dgm:spPr/>
      <dgm:t>
        <a:bodyPr/>
        <a:lstStyle/>
        <a:p>
          <a:pPr algn="just"/>
          <a:endParaRPr lang="es-ES"/>
        </a:p>
      </dgm:t>
    </dgm:pt>
    <dgm:pt modelId="{394FCDFE-5904-4E15-AD6D-3F0CFC9B82FD}">
      <dgm:prSet custT="1"/>
      <dgm:spPr/>
      <dgm:t>
        <a:bodyPr/>
        <a:lstStyle/>
        <a:p>
          <a:pPr algn="just"/>
          <a:r>
            <a:rPr lang="es-ES" sz="1400" dirty="0">
              <a:latin typeface="Calibri" panose="020F0502020204030204" pitchFamily="34" charset="0"/>
              <a:cs typeface="Calibri" panose="020F0502020204030204" pitchFamily="34" charset="0"/>
            </a:rPr>
            <a:t>V. Establecer los objetivos anteriormente mencionados en el marco de su </a:t>
          </a:r>
          <a:r>
            <a:rPr lang="es-CO" sz="1400" dirty="0">
              <a:latin typeface="Calibri" panose="020F0502020204030204" pitchFamily="34" charset="0"/>
              <a:cs typeface="Calibri" panose="020F0502020204030204" pitchFamily="34" charset="0"/>
            </a:rPr>
            <a:t>viabilidad jurídica, los componentes técnicos mínimos y los mecanismos de financiación.</a:t>
          </a:r>
        </a:p>
      </dgm:t>
    </dgm:pt>
    <dgm:pt modelId="{C07883A0-3C15-473B-8BE5-D1191E76886A}" type="parTrans" cxnId="{2A993741-2532-47CE-80D2-797F157B01CB}">
      <dgm:prSet/>
      <dgm:spPr/>
      <dgm:t>
        <a:bodyPr/>
        <a:lstStyle/>
        <a:p>
          <a:pPr algn="just"/>
          <a:endParaRPr lang="es-ES"/>
        </a:p>
      </dgm:t>
    </dgm:pt>
    <dgm:pt modelId="{471E7B61-AC94-40ED-B866-B767B6CD14C3}" type="sibTrans" cxnId="{2A993741-2532-47CE-80D2-797F157B01CB}">
      <dgm:prSet/>
      <dgm:spPr/>
      <dgm:t>
        <a:bodyPr/>
        <a:lstStyle/>
        <a:p>
          <a:pPr algn="just"/>
          <a:endParaRPr lang="es-ES"/>
        </a:p>
      </dgm:t>
    </dgm:pt>
    <dgm:pt modelId="{76A2CB59-8A77-4924-84E1-F16A07C8687E}" type="pres">
      <dgm:prSet presAssocID="{73D4F712-750B-4575-ADA6-988C3BE5872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488A7A50-2B61-4F4E-9412-026D0A1F515A}" type="pres">
      <dgm:prSet presAssocID="{56ABF87C-C2DC-4B14-A12D-8EC537C12BAB}" presName="linNode" presStyleCnt="0"/>
      <dgm:spPr/>
    </dgm:pt>
    <dgm:pt modelId="{BE2ABE38-2983-43BB-AB85-2C0E3EBED325}" type="pres">
      <dgm:prSet presAssocID="{56ABF87C-C2DC-4B14-A12D-8EC537C12BAB}" presName="parentText" presStyleLbl="node1" presStyleIdx="0" presStyleCnt="2" custScaleY="42408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61CC97A-4887-4589-9B42-91655FBA9CE0}" type="pres">
      <dgm:prSet presAssocID="{56ABF87C-C2DC-4B14-A12D-8EC537C12BAB}" presName="descendantText" presStyleLbl="alignAccFollowNode1" presStyleIdx="0" presStyleCnt="2" custScaleY="4991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DC023F2-98BD-4B7A-9D7B-E43158A7ADE3}" type="pres">
      <dgm:prSet presAssocID="{1DD1E402-CFE3-41C9-964A-8F90F53078AE}" presName="sp" presStyleCnt="0"/>
      <dgm:spPr/>
    </dgm:pt>
    <dgm:pt modelId="{7A9A1F56-744C-40C9-A206-2B6181C0ABC7}" type="pres">
      <dgm:prSet presAssocID="{3132166C-102A-4D72-B032-32A182B1292F}" presName="linNode" presStyleCnt="0"/>
      <dgm:spPr/>
    </dgm:pt>
    <dgm:pt modelId="{B28B1077-3273-4C28-8BCA-1061E03A41AA}" type="pres">
      <dgm:prSet presAssocID="{3132166C-102A-4D72-B032-32A182B1292F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79C511F-2DBD-4867-B854-D351EC74CFB0}" type="pres">
      <dgm:prSet presAssocID="{3132166C-102A-4D72-B032-32A182B1292F}" presName="descendantText" presStyleLbl="alignAccFollowNode1" presStyleIdx="1" presStyleCnt="2" custScaleY="14447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E1D6D857-FA9E-49AA-88A7-CC130D3F23CB}" type="presOf" srcId="{73D4F712-750B-4575-ADA6-988C3BE58724}" destId="{76A2CB59-8A77-4924-84E1-F16A07C8687E}" srcOrd="0" destOrd="0" presId="urn:microsoft.com/office/officeart/2005/8/layout/vList5"/>
    <dgm:cxn modelId="{C2D9D34C-41D5-4AE5-817B-925C550DDA32}" type="presOf" srcId="{F75CC8E6-0ADB-452B-9517-051237AFF594}" destId="{061CC97A-4887-4589-9B42-91655FBA9CE0}" srcOrd="0" destOrd="0" presId="urn:microsoft.com/office/officeart/2005/8/layout/vList5"/>
    <dgm:cxn modelId="{5E27664B-EF2B-4433-8422-91ACADB72D15}" srcId="{3132166C-102A-4D72-B032-32A182B1292F}" destId="{75A65FB7-69F0-4879-BA7A-39062439F142}" srcOrd="2" destOrd="0" parTransId="{5D0CFD7E-4308-4A5A-A809-12FAAFAE4493}" sibTransId="{4E47CEEA-8E3F-455A-A33C-BCD89E5CC773}"/>
    <dgm:cxn modelId="{421D9346-EB9F-47AD-A0BD-3DFB6BC40A7E}" srcId="{56ABF87C-C2DC-4B14-A12D-8EC537C12BAB}" destId="{F75CC8E6-0ADB-452B-9517-051237AFF594}" srcOrd="0" destOrd="0" parTransId="{A02B927B-783D-4A6A-8355-B4617E94ECF9}" sibTransId="{BD9F31A6-3CBC-41FD-B3C9-0A58527910C6}"/>
    <dgm:cxn modelId="{E8AC58C6-FA9B-4112-9999-3AE1D2B4DD6E}" srcId="{3132166C-102A-4D72-B032-32A182B1292F}" destId="{0BD19F10-CC7E-4DC3-BF44-4108FACC3256}" srcOrd="3" destOrd="0" parTransId="{DA7C2DE8-A7E3-4698-A459-5C792B6BABF0}" sibTransId="{01BF4D82-E495-4AFE-A72C-A86B17F65DAC}"/>
    <dgm:cxn modelId="{133D2C36-EDA4-40F6-8FC9-700B35F0A44E}" type="presOf" srcId="{56ABF87C-C2DC-4B14-A12D-8EC537C12BAB}" destId="{BE2ABE38-2983-43BB-AB85-2C0E3EBED325}" srcOrd="0" destOrd="0" presId="urn:microsoft.com/office/officeart/2005/8/layout/vList5"/>
    <dgm:cxn modelId="{2A993741-2532-47CE-80D2-797F157B01CB}" srcId="{3132166C-102A-4D72-B032-32A182B1292F}" destId="{394FCDFE-5904-4E15-AD6D-3F0CFC9B82FD}" srcOrd="4" destOrd="0" parTransId="{C07883A0-3C15-473B-8BE5-D1191E76886A}" sibTransId="{471E7B61-AC94-40ED-B866-B767B6CD14C3}"/>
    <dgm:cxn modelId="{1C32BBC8-A0EC-4D16-91FC-A1865EBB6C07}" srcId="{73D4F712-750B-4575-ADA6-988C3BE58724}" destId="{3132166C-102A-4D72-B032-32A182B1292F}" srcOrd="1" destOrd="0" parTransId="{0BCC9A5B-146F-4344-AEC9-69F1CE127D86}" sibTransId="{0A25D131-2530-49DD-91A3-BEC4B9FD234B}"/>
    <dgm:cxn modelId="{2A1A55CD-9597-4F16-A800-8A7E872F5B44}" type="presOf" srcId="{B3AD688C-BAF4-4E3D-87FB-1BBB57CB762D}" destId="{B79C511F-2DBD-4867-B854-D351EC74CFB0}" srcOrd="0" destOrd="0" presId="urn:microsoft.com/office/officeart/2005/8/layout/vList5"/>
    <dgm:cxn modelId="{66B037F0-46A0-42F1-B504-A5987919136C}" type="presOf" srcId="{3132166C-102A-4D72-B032-32A182B1292F}" destId="{B28B1077-3273-4C28-8BCA-1061E03A41AA}" srcOrd="0" destOrd="0" presId="urn:microsoft.com/office/officeart/2005/8/layout/vList5"/>
    <dgm:cxn modelId="{64FF9287-B0E5-4790-9A11-AF315614F086}" srcId="{3132166C-102A-4D72-B032-32A182B1292F}" destId="{B3AD688C-BAF4-4E3D-87FB-1BBB57CB762D}" srcOrd="0" destOrd="0" parTransId="{9462183F-5A7F-497A-89FF-671CB6EA88E6}" sibTransId="{C69E6087-33CC-44B1-95BA-CBC6D2ACFB23}"/>
    <dgm:cxn modelId="{923434E0-72FD-4037-AEA8-ED931E522C75}" type="presOf" srcId="{0BD19F10-CC7E-4DC3-BF44-4108FACC3256}" destId="{B79C511F-2DBD-4867-B854-D351EC74CFB0}" srcOrd="0" destOrd="3" presId="urn:microsoft.com/office/officeart/2005/8/layout/vList5"/>
    <dgm:cxn modelId="{15DFAB51-E466-4547-99B3-B6319CD27CF8}" type="presOf" srcId="{8179D1E7-7E5E-46E5-B4F7-31312283B9B9}" destId="{B79C511F-2DBD-4867-B854-D351EC74CFB0}" srcOrd="0" destOrd="1" presId="urn:microsoft.com/office/officeart/2005/8/layout/vList5"/>
    <dgm:cxn modelId="{31E3832A-2973-4C0B-9630-62FC654AE024}" srcId="{3132166C-102A-4D72-B032-32A182B1292F}" destId="{8179D1E7-7E5E-46E5-B4F7-31312283B9B9}" srcOrd="1" destOrd="0" parTransId="{194C0EBA-A552-45C6-9C3D-C01DC041710C}" sibTransId="{02898F2B-7607-4762-A9E0-DAD768906FD7}"/>
    <dgm:cxn modelId="{E409F09D-7628-4DDD-8F89-BA872E43368E}" srcId="{73D4F712-750B-4575-ADA6-988C3BE58724}" destId="{56ABF87C-C2DC-4B14-A12D-8EC537C12BAB}" srcOrd="0" destOrd="0" parTransId="{0671A838-6695-4FAD-97F7-CD5DB45AF16F}" sibTransId="{1DD1E402-CFE3-41C9-964A-8F90F53078AE}"/>
    <dgm:cxn modelId="{632FB6EC-A079-41EE-AAE3-F97E8E7DAE9B}" type="presOf" srcId="{75A65FB7-69F0-4879-BA7A-39062439F142}" destId="{B79C511F-2DBD-4867-B854-D351EC74CFB0}" srcOrd="0" destOrd="2" presId="urn:microsoft.com/office/officeart/2005/8/layout/vList5"/>
    <dgm:cxn modelId="{0DB7E4D6-3D9A-4532-86EE-783862E4E1D2}" type="presOf" srcId="{394FCDFE-5904-4E15-AD6D-3F0CFC9B82FD}" destId="{B79C511F-2DBD-4867-B854-D351EC74CFB0}" srcOrd="0" destOrd="4" presId="urn:microsoft.com/office/officeart/2005/8/layout/vList5"/>
    <dgm:cxn modelId="{98DC4ED5-2CD9-42B5-BE38-AFA66ADE3BBB}" type="presParOf" srcId="{76A2CB59-8A77-4924-84E1-F16A07C8687E}" destId="{488A7A50-2B61-4F4E-9412-026D0A1F515A}" srcOrd="0" destOrd="0" presId="urn:microsoft.com/office/officeart/2005/8/layout/vList5"/>
    <dgm:cxn modelId="{35B5214A-1370-4F00-BB3C-498E485010E6}" type="presParOf" srcId="{488A7A50-2B61-4F4E-9412-026D0A1F515A}" destId="{BE2ABE38-2983-43BB-AB85-2C0E3EBED325}" srcOrd="0" destOrd="0" presId="urn:microsoft.com/office/officeart/2005/8/layout/vList5"/>
    <dgm:cxn modelId="{2B6961C4-696B-49C3-B152-A6B84D5A98B2}" type="presParOf" srcId="{488A7A50-2B61-4F4E-9412-026D0A1F515A}" destId="{061CC97A-4887-4589-9B42-91655FBA9CE0}" srcOrd="1" destOrd="0" presId="urn:microsoft.com/office/officeart/2005/8/layout/vList5"/>
    <dgm:cxn modelId="{E991BA6F-24EC-49DC-AADB-928589690BA7}" type="presParOf" srcId="{76A2CB59-8A77-4924-84E1-F16A07C8687E}" destId="{3DC023F2-98BD-4B7A-9D7B-E43158A7ADE3}" srcOrd="1" destOrd="0" presId="urn:microsoft.com/office/officeart/2005/8/layout/vList5"/>
    <dgm:cxn modelId="{DBA5688B-AC15-4D5F-882A-5968BEB6E4C8}" type="presParOf" srcId="{76A2CB59-8A77-4924-84E1-F16A07C8687E}" destId="{7A9A1F56-744C-40C9-A206-2B6181C0ABC7}" srcOrd="2" destOrd="0" presId="urn:microsoft.com/office/officeart/2005/8/layout/vList5"/>
    <dgm:cxn modelId="{C54B1342-308C-47E4-A649-A2BAFC621FA6}" type="presParOf" srcId="{7A9A1F56-744C-40C9-A206-2B6181C0ABC7}" destId="{B28B1077-3273-4C28-8BCA-1061E03A41AA}" srcOrd="0" destOrd="0" presId="urn:microsoft.com/office/officeart/2005/8/layout/vList5"/>
    <dgm:cxn modelId="{8926FCB6-D795-4B74-84D4-CCFE05988616}" type="presParOf" srcId="{7A9A1F56-744C-40C9-A206-2B6181C0ABC7}" destId="{B79C511F-2DBD-4867-B854-D351EC74CFB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74FFA57-991B-4FD3-8417-A9EAA0476D2B}" type="doc">
      <dgm:prSet loTypeId="urn:microsoft.com/office/officeart/2005/8/layout/hProcess7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ES"/>
        </a:p>
      </dgm:t>
    </dgm:pt>
    <dgm:pt modelId="{439F18E7-A34B-4C40-B9DE-3F65FD9473BE}">
      <dgm:prSet phldrT="[Texto]"/>
      <dgm:spPr/>
      <dgm:t>
        <a:bodyPr/>
        <a:lstStyle/>
        <a:p>
          <a:r>
            <a:rPr lang="es-ES" dirty="0"/>
            <a:t>Ejes</a:t>
          </a:r>
        </a:p>
      </dgm:t>
    </dgm:pt>
    <dgm:pt modelId="{CE6CC8D7-FB86-4000-8062-05FD498937A4}" type="parTrans" cxnId="{7BDF7EC3-B0B4-4E4A-AAB3-0CF3ED440DEF}">
      <dgm:prSet/>
      <dgm:spPr/>
      <dgm:t>
        <a:bodyPr/>
        <a:lstStyle/>
        <a:p>
          <a:endParaRPr lang="es-ES"/>
        </a:p>
      </dgm:t>
    </dgm:pt>
    <dgm:pt modelId="{5D793140-B9AC-4901-A9B8-E7173674A722}" type="sibTrans" cxnId="{7BDF7EC3-B0B4-4E4A-AAB3-0CF3ED440DEF}">
      <dgm:prSet/>
      <dgm:spPr/>
      <dgm:t>
        <a:bodyPr/>
        <a:lstStyle/>
        <a:p>
          <a:endParaRPr lang="es-ES"/>
        </a:p>
      </dgm:t>
    </dgm:pt>
    <dgm:pt modelId="{67265B5E-694C-4A41-A2DE-A3AEDD04B46A}">
      <dgm:prSet phldrT="[Texto]"/>
      <dgm:spPr/>
      <dgm:t>
        <a:bodyPr/>
        <a:lstStyle/>
        <a:p>
          <a:r>
            <a:rPr lang="es-ES" dirty="0"/>
            <a:t>Comprenden un conjunto de líneas de acción que se requieren para lograr los objetivos específicos que persigue la política de eco-conducción</a:t>
          </a:r>
        </a:p>
      </dgm:t>
    </dgm:pt>
    <dgm:pt modelId="{804F79DC-CE2D-4C3E-8E4D-A17DD9F404A5}" type="parTrans" cxnId="{982E4867-8B0F-4F98-9E3D-6614110CA670}">
      <dgm:prSet/>
      <dgm:spPr/>
      <dgm:t>
        <a:bodyPr/>
        <a:lstStyle/>
        <a:p>
          <a:endParaRPr lang="es-ES"/>
        </a:p>
      </dgm:t>
    </dgm:pt>
    <dgm:pt modelId="{E9FAB72E-4602-4984-9852-1BCA2AAF20A5}" type="sibTrans" cxnId="{982E4867-8B0F-4F98-9E3D-6614110CA670}">
      <dgm:prSet/>
      <dgm:spPr/>
      <dgm:t>
        <a:bodyPr/>
        <a:lstStyle/>
        <a:p>
          <a:endParaRPr lang="es-ES"/>
        </a:p>
      </dgm:t>
    </dgm:pt>
    <dgm:pt modelId="{519A65CA-5311-4DD7-AC00-21B83F6F6A1D}">
      <dgm:prSet phldrT="[Texto]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s-ES" dirty="0"/>
            <a:t>Líneas de acción</a:t>
          </a:r>
        </a:p>
      </dgm:t>
    </dgm:pt>
    <dgm:pt modelId="{91A4FAAD-4551-4767-BB28-0B0A8871740D}" type="parTrans" cxnId="{33E96DB1-2574-463C-8C9B-E4DA178C3EB0}">
      <dgm:prSet/>
      <dgm:spPr/>
      <dgm:t>
        <a:bodyPr/>
        <a:lstStyle/>
        <a:p>
          <a:endParaRPr lang="es-ES"/>
        </a:p>
      </dgm:t>
    </dgm:pt>
    <dgm:pt modelId="{8ABD4EC6-98C0-4DCB-893A-28BA7404905F}" type="sibTrans" cxnId="{33E96DB1-2574-463C-8C9B-E4DA178C3EB0}">
      <dgm:prSet/>
      <dgm:spPr/>
      <dgm:t>
        <a:bodyPr/>
        <a:lstStyle/>
        <a:p>
          <a:endParaRPr lang="es-ES"/>
        </a:p>
      </dgm:t>
    </dgm:pt>
    <dgm:pt modelId="{675D4651-5723-4234-9F33-C22A8F9DD5F7}">
      <dgm:prSet phldrT="[Texto]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s-ES" dirty="0"/>
            <a:t>Agrupaciones de acciones con un objetivo común dentro de la política de eco-conducción. Estas, corresponden a los productos de la cadena de valor de la política de eco-conducción</a:t>
          </a:r>
        </a:p>
      </dgm:t>
    </dgm:pt>
    <dgm:pt modelId="{68A12ADC-7A81-490A-9F4B-B4D353EE679F}" type="parTrans" cxnId="{25BEEC90-BEED-43F9-8576-B42FA0C7F3A6}">
      <dgm:prSet/>
      <dgm:spPr/>
      <dgm:t>
        <a:bodyPr/>
        <a:lstStyle/>
        <a:p>
          <a:endParaRPr lang="es-ES"/>
        </a:p>
      </dgm:t>
    </dgm:pt>
    <dgm:pt modelId="{C72B0C23-1A78-4F73-B790-61CF7903D3D8}" type="sibTrans" cxnId="{25BEEC90-BEED-43F9-8576-B42FA0C7F3A6}">
      <dgm:prSet/>
      <dgm:spPr/>
      <dgm:t>
        <a:bodyPr/>
        <a:lstStyle/>
        <a:p>
          <a:endParaRPr lang="es-ES"/>
        </a:p>
      </dgm:t>
    </dgm:pt>
    <dgm:pt modelId="{51783891-6989-4D70-BFFE-6F594C82F696}">
      <dgm:prSet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s-ES" dirty="0"/>
            <a:t>Acciones</a:t>
          </a:r>
        </a:p>
      </dgm:t>
    </dgm:pt>
    <dgm:pt modelId="{818A6015-E728-4B1A-8C29-5046D7BBDE4C}" type="parTrans" cxnId="{43A2598D-B4B8-4D56-86B7-A686BE3F7165}">
      <dgm:prSet/>
      <dgm:spPr/>
      <dgm:t>
        <a:bodyPr/>
        <a:lstStyle/>
        <a:p>
          <a:endParaRPr lang="es-ES"/>
        </a:p>
      </dgm:t>
    </dgm:pt>
    <dgm:pt modelId="{CCBDFD42-886D-4ACD-ACA6-7B7FD4E3E8E4}" type="sibTrans" cxnId="{43A2598D-B4B8-4D56-86B7-A686BE3F7165}">
      <dgm:prSet/>
      <dgm:spPr/>
      <dgm:t>
        <a:bodyPr/>
        <a:lstStyle/>
        <a:p>
          <a:endParaRPr lang="es-ES"/>
        </a:p>
      </dgm:t>
    </dgm:pt>
    <dgm:pt modelId="{3A3EDDE3-2C91-4C01-8B0D-05B8A82BD21D}">
      <dgm:prSet/>
      <dgm:spPr/>
      <dgm:t>
        <a:bodyPr/>
        <a:lstStyle/>
        <a:p>
          <a:r>
            <a:rPr lang="es-ES" dirty="0"/>
            <a:t>Acciones puntuales acompañadas de indicadores y metas</a:t>
          </a:r>
        </a:p>
      </dgm:t>
    </dgm:pt>
    <dgm:pt modelId="{FCE29648-F8BF-47CE-80A0-5AE8CDF73664}" type="parTrans" cxnId="{906B96F8-6995-4AF0-95F3-15511F5A6BC8}">
      <dgm:prSet/>
      <dgm:spPr/>
      <dgm:t>
        <a:bodyPr/>
        <a:lstStyle/>
        <a:p>
          <a:endParaRPr lang="es-ES"/>
        </a:p>
      </dgm:t>
    </dgm:pt>
    <dgm:pt modelId="{86B4168B-95E8-47A2-9380-7F2B4DF5ADD3}" type="sibTrans" cxnId="{906B96F8-6995-4AF0-95F3-15511F5A6BC8}">
      <dgm:prSet/>
      <dgm:spPr/>
      <dgm:t>
        <a:bodyPr/>
        <a:lstStyle/>
        <a:p>
          <a:endParaRPr lang="es-ES"/>
        </a:p>
      </dgm:t>
    </dgm:pt>
    <dgm:pt modelId="{2E09FF1D-5D51-48D4-BEFD-DA054CDAA29E}" type="pres">
      <dgm:prSet presAssocID="{674FFA57-991B-4FD3-8417-A9EAA0476D2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F13AFE9B-0773-46EB-BD92-1454355D08F4}" type="pres">
      <dgm:prSet presAssocID="{439F18E7-A34B-4C40-B9DE-3F65FD9473BE}" presName="compositeNode" presStyleCnt="0">
        <dgm:presLayoutVars>
          <dgm:bulletEnabled val="1"/>
        </dgm:presLayoutVars>
      </dgm:prSet>
      <dgm:spPr/>
    </dgm:pt>
    <dgm:pt modelId="{20862086-78BE-4016-92FC-DF7C4BE753F5}" type="pres">
      <dgm:prSet presAssocID="{439F18E7-A34B-4C40-B9DE-3F65FD9473BE}" presName="bgRect" presStyleLbl="node1" presStyleIdx="0" presStyleCnt="3" custLinFactNeighborX="518" custLinFactNeighborY="-1018"/>
      <dgm:spPr/>
      <dgm:t>
        <a:bodyPr/>
        <a:lstStyle/>
        <a:p>
          <a:endParaRPr lang="es-ES"/>
        </a:p>
      </dgm:t>
    </dgm:pt>
    <dgm:pt modelId="{A83A0427-CEF2-4BAF-B519-F2CFF5F72720}" type="pres">
      <dgm:prSet presAssocID="{439F18E7-A34B-4C40-B9DE-3F65FD9473BE}" presName="parentNode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C634AD5-DC6D-4959-81DD-09A5DC767E81}" type="pres">
      <dgm:prSet presAssocID="{439F18E7-A34B-4C40-B9DE-3F65FD9473BE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B582BEA-A779-4507-B247-646B44AD4ADC}" type="pres">
      <dgm:prSet presAssocID="{5D793140-B9AC-4901-A9B8-E7173674A722}" presName="hSp" presStyleCnt="0"/>
      <dgm:spPr/>
    </dgm:pt>
    <dgm:pt modelId="{61625AD1-BFA7-4BA4-BBD8-2DD90A8356AB}" type="pres">
      <dgm:prSet presAssocID="{5D793140-B9AC-4901-A9B8-E7173674A722}" presName="vProcSp" presStyleCnt="0"/>
      <dgm:spPr/>
    </dgm:pt>
    <dgm:pt modelId="{74328735-B0B7-4C4D-9B24-D6F732E497B7}" type="pres">
      <dgm:prSet presAssocID="{5D793140-B9AC-4901-A9B8-E7173674A722}" presName="vSp1" presStyleCnt="0"/>
      <dgm:spPr/>
    </dgm:pt>
    <dgm:pt modelId="{38B55411-C332-481D-AB82-C86D652ABB39}" type="pres">
      <dgm:prSet presAssocID="{5D793140-B9AC-4901-A9B8-E7173674A722}" presName="simulatedConn" presStyleLbl="solidFgAcc1" presStyleIdx="0" presStyleCnt="2"/>
      <dgm:spPr/>
    </dgm:pt>
    <dgm:pt modelId="{F563FB91-66DB-4E8B-B685-D476B14D4FFD}" type="pres">
      <dgm:prSet presAssocID="{5D793140-B9AC-4901-A9B8-E7173674A722}" presName="vSp2" presStyleCnt="0"/>
      <dgm:spPr/>
    </dgm:pt>
    <dgm:pt modelId="{BB5EDD64-9022-4A83-9C08-648BAB420A0F}" type="pres">
      <dgm:prSet presAssocID="{5D793140-B9AC-4901-A9B8-E7173674A722}" presName="sibTrans" presStyleCnt="0"/>
      <dgm:spPr/>
    </dgm:pt>
    <dgm:pt modelId="{32A5C87E-AF95-4676-9576-AFDF22F7EF0C}" type="pres">
      <dgm:prSet presAssocID="{519A65CA-5311-4DD7-AC00-21B83F6F6A1D}" presName="compositeNode" presStyleCnt="0">
        <dgm:presLayoutVars>
          <dgm:bulletEnabled val="1"/>
        </dgm:presLayoutVars>
      </dgm:prSet>
      <dgm:spPr/>
    </dgm:pt>
    <dgm:pt modelId="{8820ABF9-4722-44E1-9AFB-90F8709A8E22}" type="pres">
      <dgm:prSet presAssocID="{519A65CA-5311-4DD7-AC00-21B83F6F6A1D}" presName="bgRect" presStyleLbl="node1" presStyleIdx="1" presStyleCnt="3"/>
      <dgm:spPr/>
      <dgm:t>
        <a:bodyPr/>
        <a:lstStyle/>
        <a:p>
          <a:endParaRPr lang="es-ES"/>
        </a:p>
      </dgm:t>
    </dgm:pt>
    <dgm:pt modelId="{46DEDE20-E0ED-45BB-8F02-DBD966E5AD49}" type="pres">
      <dgm:prSet presAssocID="{519A65CA-5311-4DD7-AC00-21B83F6F6A1D}" presName="parentNode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E992FEB-205E-496E-BFD0-D9BA67A7BB14}" type="pres">
      <dgm:prSet presAssocID="{519A65CA-5311-4DD7-AC00-21B83F6F6A1D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04EF7D7-182D-4406-8E53-58349556FDD0}" type="pres">
      <dgm:prSet presAssocID="{8ABD4EC6-98C0-4DCB-893A-28BA7404905F}" presName="hSp" presStyleCnt="0"/>
      <dgm:spPr/>
    </dgm:pt>
    <dgm:pt modelId="{B94D5C05-E8CD-4CBE-8591-7E624564F648}" type="pres">
      <dgm:prSet presAssocID="{8ABD4EC6-98C0-4DCB-893A-28BA7404905F}" presName="vProcSp" presStyleCnt="0"/>
      <dgm:spPr/>
    </dgm:pt>
    <dgm:pt modelId="{88985E53-7F58-443A-9432-7CE803C5A465}" type="pres">
      <dgm:prSet presAssocID="{8ABD4EC6-98C0-4DCB-893A-28BA7404905F}" presName="vSp1" presStyleCnt="0"/>
      <dgm:spPr/>
    </dgm:pt>
    <dgm:pt modelId="{E6CB9BD4-EEA4-4DC1-891D-1821539117E3}" type="pres">
      <dgm:prSet presAssocID="{8ABD4EC6-98C0-4DCB-893A-28BA7404905F}" presName="simulatedConn" presStyleLbl="solidFgAcc1" presStyleIdx="1" presStyleCnt="2"/>
      <dgm:spPr/>
    </dgm:pt>
    <dgm:pt modelId="{52826157-5729-40D2-B3FD-FF0FCD4976E9}" type="pres">
      <dgm:prSet presAssocID="{8ABD4EC6-98C0-4DCB-893A-28BA7404905F}" presName="vSp2" presStyleCnt="0"/>
      <dgm:spPr/>
    </dgm:pt>
    <dgm:pt modelId="{07C5E01F-29EB-4830-9C09-070E051D5A69}" type="pres">
      <dgm:prSet presAssocID="{8ABD4EC6-98C0-4DCB-893A-28BA7404905F}" presName="sibTrans" presStyleCnt="0"/>
      <dgm:spPr/>
    </dgm:pt>
    <dgm:pt modelId="{F774395C-5501-443D-95DB-20B1175EC5D3}" type="pres">
      <dgm:prSet presAssocID="{51783891-6989-4D70-BFFE-6F594C82F696}" presName="compositeNode" presStyleCnt="0">
        <dgm:presLayoutVars>
          <dgm:bulletEnabled val="1"/>
        </dgm:presLayoutVars>
      </dgm:prSet>
      <dgm:spPr/>
    </dgm:pt>
    <dgm:pt modelId="{3F096832-12C1-47F4-BF14-D9103B9A0C29}" type="pres">
      <dgm:prSet presAssocID="{51783891-6989-4D70-BFFE-6F594C82F696}" presName="bgRect" presStyleLbl="node1" presStyleIdx="2" presStyleCnt="3"/>
      <dgm:spPr/>
      <dgm:t>
        <a:bodyPr/>
        <a:lstStyle/>
        <a:p>
          <a:endParaRPr lang="es-ES"/>
        </a:p>
      </dgm:t>
    </dgm:pt>
    <dgm:pt modelId="{ED9DEB8C-A4E4-428B-9E16-EF4A98C79190}" type="pres">
      <dgm:prSet presAssocID="{51783891-6989-4D70-BFFE-6F594C82F696}" presName="parentNode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C0F5200-C2C5-45EF-8D9C-2E9C9C65B41D}" type="pres">
      <dgm:prSet presAssocID="{51783891-6989-4D70-BFFE-6F594C82F696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7BDF7EC3-B0B4-4E4A-AAB3-0CF3ED440DEF}" srcId="{674FFA57-991B-4FD3-8417-A9EAA0476D2B}" destId="{439F18E7-A34B-4C40-B9DE-3F65FD9473BE}" srcOrd="0" destOrd="0" parTransId="{CE6CC8D7-FB86-4000-8062-05FD498937A4}" sibTransId="{5D793140-B9AC-4901-A9B8-E7173674A722}"/>
    <dgm:cxn modelId="{33E96DB1-2574-463C-8C9B-E4DA178C3EB0}" srcId="{674FFA57-991B-4FD3-8417-A9EAA0476D2B}" destId="{519A65CA-5311-4DD7-AC00-21B83F6F6A1D}" srcOrd="1" destOrd="0" parTransId="{91A4FAAD-4551-4767-BB28-0B0A8871740D}" sibTransId="{8ABD4EC6-98C0-4DCB-893A-28BA7404905F}"/>
    <dgm:cxn modelId="{25BEEC90-BEED-43F9-8576-B42FA0C7F3A6}" srcId="{519A65CA-5311-4DD7-AC00-21B83F6F6A1D}" destId="{675D4651-5723-4234-9F33-C22A8F9DD5F7}" srcOrd="0" destOrd="0" parTransId="{68A12ADC-7A81-490A-9F4B-B4D353EE679F}" sibTransId="{C72B0C23-1A78-4F73-B790-61CF7903D3D8}"/>
    <dgm:cxn modelId="{10CBA314-BB8D-40DC-AFEF-A4EF95065A82}" type="presOf" srcId="{51783891-6989-4D70-BFFE-6F594C82F696}" destId="{3F096832-12C1-47F4-BF14-D9103B9A0C29}" srcOrd="0" destOrd="0" presId="urn:microsoft.com/office/officeart/2005/8/layout/hProcess7"/>
    <dgm:cxn modelId="{12AE77D6-FFD6-4A12-80E1-CC06A00C9FE2}" type="presOf" srcId="{439F18E7-A34B-4C40-B9DE-3F65FD9473BE}" destId="{A83A0427-CEF2-4BAF-B519-F2CFF5F72720}" srcOrd="1" destOrd="0" presId="urn:microsoft.com/office/officeart/2005/8/layout/hProcess7"/>
    <dgm:cxn modelId="{990CEDCA-BC41-41B6-AA74-BACF98DBD192}" type="presOf" srcId="{519A65CA-5311-4DD7-AC00-21B83F6F6A1D}" destId="{46DEDE20-E0ED-45BB-8F02-DBD966E5AD49}" srcOrd="1" destOrd="0" presId="urn:microsoft.com/office/officeart/2005/8/layout/hProcess7"/>
    <dgm:cxn modelId="{973F6408-0A57-4AAD-80C6-783F9C01BBD6}" type="presOf" srcId="{3A3EDDE3-2C91-4C01-8B0D-05B8A82BD21D}" destId="{EC0F5200-C2C5-45EF-8D9C-2E9C9C65B41D}" srcOrd="0" destOrd="0" presId="urn:microsoft.com/office/officeart/2005/8/layout/hProcess7"/>
    <dgm:cxn modelId="{26AB0214-7771-4E79-B54D-BBD5C47BA61F}" type="presOf" srcId="{439F18E7-A34B-4C40-B9DE-3F65FD9473BE}" destId="{20862086-78BE-4016-92FC-DF7C4BE753F5}" srcOrd="0" destOrd="0" presId="urn:microsoft.com/office/officeart/2005/8/layout/hProcess7"/>
    <dgm:cxn modelId="{905863F1-0DC3-434E-8640-F83E5966F508}" type="presOf" srcId="{675D4651-5723-4234-9F33-C22A8F9DD5F7}" destId="{0E992FEB-205E-496E-BFD0-D9BA67A7BB14}" srcOrd="0" destOrd="0" presId="urn:microsoft.com/office/officeart/2005/8/layout/hProcess7"/>
    <dgm:cxn modelId="{8E4DAAED-5FAA-4050-A89E-819BD2755F58}" type="presOf" srcId="{674FFA57-991B-4FD3-8417-A9EAA0476D2B}" destId="{2E09FF1D-5D51-48D4-BEFD-DA054CDAA29E}" srcOrd="0" destOrd="0" presId="urn:microsoft.com/office/officeart/2005/8/layout/hProcess7"/>
    <dgm:cxn modelId="{43A2598D-B4B8-4D56-86B7-A686BE3F7165}" srcId="{674FFA57-991B-4FD3-8417-A9EAA0476D2B}" destId="{51783891-6989-4D70-BFFE-6F594C82F696}" srcOrd="2" destOrd="0" parTransId="{818A6015-E728-4B1A-8C29-5046D7BBDE4C}" sibTransId="{CCBDFD42-886D-4ACD-ACA6-7B7FD4E3E8E4}"/>
    <dgm:cxn modelId="{906B96F8-6995-4AF0-95F3-15511F5A6BC8}" srcId="{51783891-6989-4D70-BFFE-6F594C82F696}" destId="{3A3EDDE3-2C91-4C01-8B0D-05B8A82BD21D}" srcOrd="0" destOrd="0" parTransId="{FCE29648-F8BF-47CE-80A0-5AE8CDF73664}" sibTransId="{86B4168B-95E8-47A2-9380-7F2B4DF5ADD3}"/>
    <dgm:cxn modelId="{614F482B-FA18-4CA4-B63C-C07077A00450}" type="presOf" srcId="{519A65CA-5311-4DD7-AC00-21B83F6F6A1D}" destId="{8820ABF9-4722-44E1-9AFB-90F8709A8E22}" srcOrd="0" destOrd="0" presId="urn:microsoft.com/office/officeart/2005/8/layout/hProcess7"/>
    <dgm:cxn modelId="{982E4867-8B0F-4F98-9E3D-6614110CA670}" srcId="{439F18E7-A34B-4C40-B9DE-3F65FD9473BE}" destId="{67265B5E-694C-4A41-A2DE-A3AEDD04B46A}" srcOrd="0" destOrd="0" parTransId="{804F79DC-CE2D-4C3E-8E4D-A17DD9F404A5}" sibTransId="{E9FAB72E-4602-4984-9852-1BCA2AAF20A5}"/>
    <dgm:cxn modelId="{F3771470-C72F-4C32-BFD9-26D06254BDAD}" type="presOf" srcId="{51783891-6989-4D70-BFFE-6F594C82F696}" destId="{ED9DEB8C-A4E4-428B-9E16-EF4A98C79190}" srcOrd="1" destOrd="0" presId="urn:microsoft.com/office/officeart/2005/8/layout/hProcess7"/>
    <dgm:cxn modelId="{97A2EA0E-7438-4E4A-8F8D-814B5B091167}" type="presOf" srcId="{67265B5E-694C-4A41-A2DE-A3AEDD04B46A}" destId="{CC634AD5-DC6D-4959-81DD-09A5DC767E81}" srcOrd="0" destOrd="0" presId="urn:microsoft.com/office/officeart/2005/8/layout/hProcess7"/>
    <dgm:cxn modelId="{71B12ECD-453F-45FF-94A3-1C65C8AA3601}" type="presParOf" srcId="{2E09FF1D-5D51-48D4-BEFD-DA054CDAA29E}" destId="{F13AFE9B-0773-46EB-BD92-1454355D08F4}" srcOrd="0" destOrd="0" presId="urn:microsoft.com/office/officeart/2005/8/layout/hProcess7"/>
    <dgm:cxn modelId="{25E26221-4F7E-46DB-953B-32B62ABEAD13}" type="presParOf" srcId="{F13AFE9B-0773-46EB-BD92-1454355D08F4}" destId="{20862086-78BE-4016-92FC-DF7C4BE753F5}" srcOrd="0" destOrd="0" presId="urn:microsoft.com/office/officeart/2005/8/layout/hProcess7"/>
    <dgm:cxn modelId="{773FEC0A-9BE5-4241-A8FE-7C66DDBCCFA5}" type="presParOf" srcId="{F13AFE9B-0773-46EB-BD92-1454355D08F4}" destId="{A83A0427-CEF2-4BAF-B519-F2CFF5F72720}" srcOrd="1" destOrd="0" presId="urn:microsoft.com/office/officeart/2005/8/layout/hProcess7"/>
    <dgm:cxn modelId="{2868D82B-6987-451D-B708-7DB743A1D7FC}" type="presParOf" srcId="{F13AFE9B-0773-46EB-BD92-1454355D08F4}" destId="{CC634AD5-DC6D-4959-81DD-09A5DC767E81}" srcOrd="2" destOrd="0" presId="urn:microsoft.com/office/officeart/2005/8/layout/hProcess7"/>
    <dgm:cxn modelId="{FA5EB8D7-5768-4DBE-9AA9-754749D04BFD}" type="presParOf" srcId="{2E09FF1D-5D51-48D4-BEFD-DA054CDAA29E}" destId="{EB582BEA-A779-4507-B247-646B44AD4ADC}" srcOrd="1" destOrd="0" presId="urn:microsoft.com/office/officeart/2005/8/layout/hProcess7"/>
    <dgm:cxn modelId="{DBD61844-2A7E-419B-8BE5-F6C50C4C44F8}" type="presParOf" srcId="{2E09FF1D-5D51-48D4-BEFD-DA054CDAA29E}" destId="{61625AD1-BFA7-4BA4-BBD8-2DD90A8356AB}" srcOrd="2" destOrd="0" presId="urn:microsoft.com/office/officeart/2005/8/layout/hProcess7"/>
    <dgm:cxn modelId="{FB8EF178-E31F-4777-ADBC-9159F5F78D9A}" type="presParOf" srcId="{61625AD1-BFA7-4BA4-BBD8-2DD90A8356AB}" destId="{74328735-B0B7-4C4D-9B24-D6F732E497B7}" srcOrd="0" destOrd="0" presId="urn:microsoft.com/office/officeart/2005/8/layout/hProcess7"/>
    <dgm:cxn modelId="{A6B99083-1617-4F2B-A6D9-AFD0694385C5}" type="presParOf" srcId="{61625AD1-BFA7-4BA4-BBD8-2DD90A8356AB}" destId="{38B55411-C332-481D-AB82-C86D652ABB39}" srcOrd="1" destOrd="0" presId="urn:microsoft.com/office/officeart/2005/8/layout/hProcess7"/>
    <dgm:cxn modelId="{96A55EF3-F51C-4057-9298-6DD352E9AC8C}" type="presParOf" srcId="{61625AD1-BFA7-4BA4-BBD8-2DD90A8356AB}" destId="{F563FB91-66DB-4E8B-B685-D476B14D4FFD}" srcOrd="2" destOrd="0" presId="urn:microsoft.com/office/officeart/2005/8/layout/hProcess7"/>
    <dgm:cxn modelId="{0D468E6F-A093-416C-A8F8-BA289E06F9A8}" type="presParOf" srcId="{2E09FF1D-5D51-48D4-BEFD-DA054CDAA29E}" destId="{BB5EDD64-9022-4A83-9C08-648BAB420A0F}" srcOrd="3" destOrd="0" presId="urn:microsoft.com/office/officeart/2005/8/layout/hProcess7"/>
    <dgm:cxn modelId="{2BD20B23-CA7D-4F96-9542-E53A21EDB681}" type="presParOf" srcId="{2E09FF1D-5D51-48D4-BEFD-DA054CDAA29E}" destId="{32A5C87E-AF95-4676-9576-AFDF22F7EF0C}" srcOrd="4" destOrd="0" presId="urn:microsoft.com/office/officeart/2005/8/layout/hProcess7"/>
    <dgm:cxn modelId="{7B7EF34D-CA6B-4C3E-BA94-AB9D7AFADA50}" type="presParOf" srcId="{32A5C87E-AF95-4676-9576-AFDF22F7EF0C}" destId="{8820ABF9-4722-44E1-9AFB-90F8709A8E22}" srcOrd="0" destOrd="0" presId="urn:microsoft.com/office/officeart/2005/8/layout/hProcess7"/>
    <dgm:cxn modelId="{8C2B377D-FFFB-459A-A728-57029DBD79E2}" type="presParOf" srcId="{32A5C87E-AF95-4676-9576-AFDF22F7EF0C}" destId="{46DEDE20-E0ED-45BB-8F02-DBD966E5AD49}" srcOrd="1" destOrd="0" presId="urn:microsoft.com/office/officeart/2005/8/layout/hProcess7"/>
    <dgm:cxn modelId="{E40A02F9-6E85-4A88-B380-BFD71AC7EB30}" type="presParOf" srcId="{32A5C87E-AF95-4676-9576-AFDF22F7EF0C}" destId="{0E992FEB-205E-496E-BFD0-D9BA67A7BB14}" srcOrd="2" destOrd="0" presId="urn:microsoft.com/office/officeart/2005/8/layout/hProcess7"/>
    <dgm:cxn modelId="{DC245C5B-6E02-4339-B044-006086D0252C}" type="presParOf" srcId="{2E09FF1D-5D51-48D4-BEFD-DA054CDAA29E}" destId="{704EF7D7-182D-4406-8E53-58349556FDD0}" srcOrd="5" destOrd="0" presId="urn:microsoft.com/office/officeart/2005/8/layout/hProcess7"/>
    <dgm:cxn modelId="{EAD2F51D-8091-4625-89E9-7D5B0764BE03}" type="presParOf" srcId="{2E09FF1D-5D51-48D4-BEFD-DA054CDAA29E}" destId="{B94D5C05-E8CD-4CBE-8591-7E624564F648}" srcOrd="6" destOrd="0" presId="urn:microsoft.com/office/officeart/2005/8/layout/hProcess7"/>
    <dgm:cxn modelId="{056BE443-DBE6-4D93-8232-52B3E9D1A2B8}" type="presParOf" srcId="{B94D5C05-E8CD-4CBE-8591-7E624564F648}" destId="{88985E53-7F58-443A-9432-7CE803C5A465}" srcOrd="0" destOrd="0" presId="urn:microsoft.com/office/officeart/2005/8/layout/hProcess7"/>
    <dgm:cxn modelId="{860BAA4D-A490-4B51-93D8-4F7695011915}" type="presParOf" srcId="{B94D5C05-E8CD-4CBE-8591-7E624564F648}" destId="{E6CB9BD4-EEA4-4DC1-891D-1821539117E3}" srcOrd="1" destOrd="0" presId="urn:microsoft.com/office/officeart/2005/8/layout/hProcess7"/>
    <dgm:cxn modelId="{9822F18E-D7AA-4C71-8076-69E4C0D40F29}" type="presParOf" srcId="{B94D5C05-E8CD-4CBE-8591-7E624564F648}" destId="{52826157-5729-40D2-B3FD-FF0FCD4976E9}" srcOrd="2" destOrd="0" presId="urn:microsoft.com/office/officeart/2005/8/layout/hProcess7"/>
    <dgm:cxn modelId="{4950CE83-2056-4CF0-9AB4-5236876E96B7}" type="presParOf" srcId="{2E09FF1D-5D51-48D4-BEFD-DA054CDAA29E}" destId="{07C5E01F-29EB-4830-9C09-070E051D5A69}" srcOrd="7" destOrd="0" presId="urn:microsoft.com/office/officeart/2005/8/layout/hProcess7"/>
    <dgm:cxn modelId="{1412C6A6-B5CC-4369-B47F-77BD7D0B3097}" type="presParOf" srcId="{2E09FF1D-5D51-48D4-BEFD-DA054CDAA29E}" destId="{F774395C-5501-443D-95DB-20B1175EC5D3}" srcOrd="8" destOrd="0" presId="urn:microsoft.com/office/officeart/2005/8/layout/hProcess7"/>
    <dgm:cxn modelId="{38F17772-42BC-4B3C-B0BE-D63E1B1A5D76}" type="presParOf" srcId="{F774395C-5501-443D-95DB-20B1175EC5D3}" destId="{3F096832-12C1-47F4-BF14-D9103B9A0C29}" srcOrd="0" destOrd="0" presId="urn:microsoft.com/office/officeart/2005/8/layout/hProcess7"/>
    <dgm:cxn modelId="{7E7D264E-C744-4D1D-962E-88733CEA013E}" type="presParOf" srcId="{F774395C-5501-443D-95DB-20B1175EC5D3}" destId="{ED9DEB8C-A4E4-428B-9E16-EF4A98C79190}" srcOrd="1" destOrd="0" presId="urn:microsoft.com/office/officeart/2005/8/layout/hProcess7"/>
    <dgm:cxn modelId="{BC776104-F47E-4BAE-8DFA-FB36078015CB}" type="presParOf" srcId="{F774395C-5501-443D-95DB-20B1175EC5D3}" destId="{EC0F5200-C2C5-45EF-8D9C-2E9C9C65B41D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965DD37-FE38-4C9A-A47A-B88F5997DC3B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s-CO"/>
        </a:p>
      </dgm:t>
    </dgm:pt>
    <dgm:pt modelId="{F2535DBC-46F3-4866-ACAE-8BC0EE31F447}">
      <dgm:prSet phldrT="[Texto]"/>
      <dgm:spPr/>
      <dgm:t>
        <a:bodyPr/>
        <a:lstStyle/>
        <a:p>
          <a:r>
            <a:rPr lang="es-CO" b="0" i="0" dirty="0"/>
            <a:t>Política pública de Conducción Ecológica – Estructura Jurídica</a:t>
          </a:r>
          <a:endParaRPr lang="es-CO" dirty="0"/>
        </a:p>
      </dgm:t>
    </dgm:pt>
    <dgm:pt modelId="{33DD42DC-7471-400B-86AD-5988F33D9EBB}" type="parTrans" cxnId="{E5E047A6-75CA-4BDA-A162-8BC394FA3881}">
      <dgm:prSet/>
      <dgm:spPr/>
      <dgm:t>
        <a:bodyPr/>
        <a:lstStyle/>
        <a:p>
          <a:endParaRPr lang="es-CO"/>
        </a:p>
      </dgm:t>
    </dgm:pt>
    <dgm:pt modelId="{483525DF-4A1C-43D8-947C-F5A56CBE2390}" type="sibTrans" cxnId="{E5E047A6-75CA-4BDA-A162-8BC394FA3881}">
      <dgm:prSet/>
      <dgm:spPr/>
      <dgm:t>
        <a:bodyPr/>
        <a:lstStyle/>
        <a:p>
          <a:endParaRPr lang="es-CO"/>
        </a:p>
      </dgm:t>
    </dgm:pt>
    <dgm:pt modelId="{0A52B81A-D601-42B4-9C85-58B80C084922}">
      <dgm:prSet phldrT="[Texto]"/>
      <dgm:spPr/>
      <dgm:t>
        <a:bodyPr/>
        <a:lstStyle/>
        <a:p>
          <a:r>
            <a:rPr lang="es-CO" dirty="0"/>
            <a:t>Marco jurídico general </a:t>
          </a:r>
        </a:p>
      </dgm:t>
    </dgm:pt>
    <dgm:pt modelId="{6BC50DFB-87A9-45BA-B545-9DDF4EA377D5}" type="parTrans" cxnId="{B8313EBD-9E15-46B2-A633-198EDCCC5248}">
      <dgm:prSet/>
      <dgm:spPr/>
      <dgm:t>
        <a:bodyPr/>
        <a:lstStyle/>
        <a:p>
          <a:endParaRPr lang="es-CO" dirty="0"/>
        </a:p>
      </dgm:t>
    </dgm:pt>
    <dgm:pt modelId="{3A4A0663-6028-4909-8C77-2E670B85C74A}" type="sibTrans" cxnId="{B8313EBD-9E15-46B2-A633-198EDCCC5248}">
      <dgm:prSet/>
      <dgm:spPr/>
      <dgm:t>
        <a:bodyPr/>
        <a:lstStyle/>
        <a:p>
          <a:endParaRPr lang="es-CO"/>
        </a:p>
      </dgm:t>
    </dgm:pt>
    <dgm:pt modelId="{72403756-39B1-4796-96A5-6DF04F62E06D}">
      <dgm:prSet phldrT="[Texto]"/>
      <dgm:spPr/>
      <dgm:t>
        <a:bodyPr/>
        <a:lstStyle/>
        <a:p>
          <a:r>
            <a:rPr lang="es-CO" dirty="0"/>
            <a:t>Educación  </a:t>
          </a:r>
        </a:p>
      </dgm:t>
    </dgm:pt>
    <dgm:pt modelId="{15D7C2C4-F1BE-403A-9F08-CB65DB27A6F2}" type="parTrans" cxnId="{5CC49D93-B24E-4DAB-8DF9-621A3CB14F19}">
      <dgm:prSet/>
      <dgm:spPr/>
      <dgm:t>
        <a:bodyPr/>
        <a:lstStyle/>
        <a:p>
          <a:endParaRPr lang="es-CO" dirty="0"/>
        </a:p>
      </dgm:t>
    </dgm:pt>
    <dgm:pt modelId="{9C7CFBC8-EE2B-4D65-998D-161563CC9C68}" type="sibTrans" cxnId="{5CC49D93-B24E-4DAB-8DF9-621A3CB14F19}">
      <dgm:prSet/>
      <dgm:spPr/>
      <dgm:t>
        <a:bodyPr/>
        <a:lstStyle/>
        <a:p>
          <a:endParaRPr lang="es-CO"/>
        </a:p>
      </dgm:t>
    </dgm:pt>
    <dgm:pt modelId="{D1D5E0F2-EC9B-42EC-B9E3-11E069C37FBB}">
      <dgm:prSet phldrT="[Texto]"/>
      <dgm:spPr/>
      <dgm:t>
        <a:bodyPr/>
        <a:lstStyle/>
        <a:p>
          <a:r>
            <a:rPr lang="es-CO" dirty="0"/>
            <a:t>Desarrollo Tecnológico </a:t>
          </a:r>
        </a:p>
      </dgm:t>
    </dgm:pt>
    <dgm:pt modelId="{897785B6-EFF8-41E6-89B7-8CF81FC16ABB}" type="parTrans" cxnId="{A1F2EEFE-E55B-4FA7-BF61-FC29C1480DCB}">
      <dgm:prSet/>
      <dgm:spPr/>
      <dgm:t>
        <a:bodyPr/>
        <a:lstStyle/>
        <a:p>
          <a:endParaRPr lang="es-CO" dirty="0"/>
        </a:p>
      </dgm:t>
    </dgm:pt>
    <dgm:pt modelId="{5E5042AC-8DFE-4423-A895-30FE3B91BFA2}" type="sibTrans" cxnId="{A1F2EEFE-E55B-4FA7-BF61-FC29C1480DCB}">
      <dgm:prSet/>
      <dgm:spPr/>
      <dgm:t>
        <a:bodyPr/>
        <a:lstStyle/>
        <a:p>
          <a:endParaRPr lang="es-CO"/>
        </a:p>
      </dgm:t>
    </dgm:pt>
    <dgm:pt modelId="{2D50BE0C-9C59-46EA-8296-6D1F483046B7}">
      <dgm:prSet/>
      <dgm:spPr/>
      <dgm:t>
        <a:bodyPr/>
        <a:lstStyle/>
        <a:p>
          <a:r>
            <a:rPr lang="es-CO" dirty="0"/>
            <a:t>Régimen Jurídico en materia de Política Pública </a:t>
          </a:r>
        </a:p>
      </dgm:t>
    </dgm:pt>
    <dgm:pt modelId="{F3260F8A-66D0-4CA9-9212-2430ACA0D201}" type="parTrans" cxnId="{55EABAAD-6717-49F0-AC82-873714C9DD27}">
      <dgm:prSet/>
      <dgm:spPr/>
      <dgm:t>
        <a:bodyPr/>
        <a:lstStyle/>
        <a:p>
          <a:endParaRPr lang="es-CO" dirty="0"/>
        </a:p>
      </dgm:t>
    </dgm:pt>
    <dgm:pt modelId="{9B3DDFD4-3E0B-434D-99CE-BF35B4DE0A5B}" type="sibTrans" cxnId="{55EABAAD-6717-49F0-AC82-873714C9DD27}">
      <dgm:prSet/>
      <dgm:spPr/>
      <dgm:t>
        <a:bodyPr/>
        <a:lstStyle/>
        <a:p>
          <a:endParaRPr lang="es-CO"/>
        </a:p>
      </dgm:t>
    </dgm:pt>
    <dgm:pt modelId="{B56590AB-B016-4F2E-807A-B670CB20A48C}">
      <dgm:prSet/>
      <dgm:spPr/>
      <dgm:t>
        <a:bodyPr/>
        <a:lstStyle/>
        <a:p>
          <a:r>
            <a:rPr lang="es-CO" dirty="0"/>
            <a:t>Régimen jurídico de competencias de Organismos territoriales en tránsito-</a:t>
          </a:r>
        </a:p>
        <a:p>
          <a:r>
            <a:rPr lang="es-CO" dirty="0"/>
            <a:t> </a:t>
          </a:r>
          <a:r>
            <a:rPr lang="es-CO" b="0" i="0" dirty="0"/>
            <a:t>Secretaría de Movilidad</a:t>
          </a:r>
          <a:endParaRPr lang="es-CO" dirty="0"/>
        </a:p>
      </dgm:t>
    </dgm:pt>
    <dgm:pt modelId="{904A686D-6170-42D5-93B2-D3CAE460CEDB}" type="parTrans" cxnId="{46099B21-7795-4352-A42F-AD4ECF39BBBB}">
      <dgm:prSet/>
      <dgm:spPr/>
      <dgm:t>
        <a:bodyPr/>
        <a:lstStyle/>
        <a:p>
          <a:endParaRPr lang="es-CO" dirty="0"/>
        </a:p>
      </dgm:t>
    </dgm:pt>
    <dgm:pt modelId="{4DAA6C8D-66AF-412D-BC4A-F539B79898B5}" type="sibTrans" cxnId="{46099B21-7795-4352-A42F-AD4ECF39BBBB}">
      <dgm:prSet/>
      <dgm:spPr/>
      <dgm:t>
        <a:bodyPr/>
        <a:lstStyle/>
        <a:p>
          <a:endParaRPr lang="es-CO"/>
        </a:p>
      </dgm:t>
    </dgm:pt>
    <dgm:pt modelId="{9BDA8F3B-2C54-41C5-8280-313D2B957EFD}">
      <dgm:prSet/>
      <dgm:spPr/>
      <dgm:t>
        <a:bodyPr/>
        <a:lstStyle/>
        <a:p>
          <a:r>
            <a:rPr lang="es-CO" dirty="0"/>
            <a:t>Articulación Interinstitucional </a:t>
          </a:r>
        </a:p>
      </dgm:t>
    </dgm:pt>
    <dgm:pt modelId="{F8D3AC48-23E6-41E4-A74A-FBDDC0EA1C17}" type="parTrans" cxnId="{61EB36B9-8815-40D7-9A0C-A100DF74A900}">
      <dgm:prSet/>
      <dgm:spPr/>
      <dgm:t>
        <a:bodyPr/>
        <a:lstStyle/>
        <a:p>
          <a:endParaRPr lang="es-CO" dirty="0"/>
        </a:p>
      </dgm:t>
    </dgm:pt>
    <dgm:pt modelId="{14764B5B-648E-4B16-B63F-A9BA717BEBEA}" type="sibTrans" cxnId="{61EB36B9-8815-40D7-9A0C-A100DF74A900}">
      <dgm:prSet/>
      <dgm:spPr/>
      <dgm:t>
        <a:bodyPr/>
        <a:lstStyle/>
        <a:p>
          <a:endParaRPr lang="es-CO"/>
        </a:p>
      </dgm:t>
    </dgm:pt>
    <dgm:pt modelId="{54528370-6D65-43E8-902D-5565F83D674C}">
      <dgm:prSet/>
      <dgm:spPr/>
      <dgm:t>
        <a:bodyPr/>
        <a:lstStyle/>
        <a:p>
          <a:r>
            <a:rPr lang="es-CO" dirty="0"/>
            <a:t>Marco jurídico de Escuelas de Conducción </a:t>
          </a:r>
        </a:p>
      </dgm:t>
    </dgm:pt>
    <dgm:pt modelId="{2E4E3D75-863C-445C-90BE-E16B18F93AB9}" type="parTrans" cxnId="{7660D360-B06C-47EB-A76A-6E7E78B810EF}">
      <dgm:prSet/>
      <dgm:spPr/>
      <dgm:t>
        <a:bodyPr/>
        <a:lstStyle/>
        <a:p>
          <a:endParaRPr lang="es-CO" dirty="0"/>
        </a:p>
      </dgm:t>
    </dgm:pt>
    <dgm:pt modelId="{FC11E541-3AD1-40CC-B9F4-D994286672DF}" type="sibTrans" cxnId="{7660D360-B06C-47EB-A76A-6E7E78B810EF}">
      <dgm:prSet/>
      <dgm:spPr/>
      <dgm:t>
        <a:bodyPr/>
        <a:lstStyle/>
        <a:p>
          <a:endParaRPr lang="es-CO"/>
        </a:p>
      </dgm:t>
    </dgm:pt>
    <dgm:pt modelId="{162BF6FA-5F3E-43A5-BD8E-C5C096F6F2C7}">
      <dgm:prSet/>
      <dgm:spPr/>
      <dgm:t>
        <a:bodyPr/>
        <a:lstStyle/>
        <a:p>
          <a:r>
            <a:rPr lang="es-CO" dirty="0"/>
            <a:t>Marco jurídico para obtención de Licencias (nuevas, re-categorización, renovación) </a:t>
          </a:r>
        </a:p>
      </dgm:t>
    </dgm:pt>
    <dgm:pt modelId="{1D914D23-9B34-425C-A8F2-8B0E78C4DD05}" type="parTrans" cxnId="{B814D4F2-694B-4B3D-8611-51A8AB8B0789}">
      <dgm:prSet/>
      <dgm:spPr/>
      <dgm:t>
        <a:bodyPr/>
        <a:lstStyle/>
        <a:p>
          <a:endParaRPr lang="es-CO" dirty="0"/>
        </a:p>
      </dgm:t>
    </dgm:pt>
    <dgm:pt modelId="{8E7E9671-87A7-404F-9861-46E4D3BFE598}" type="sibTrans" cxnId="{B814D4F2-694B-4B3D-8611-51A8AB8B0789}">
      <dgm:prSet/>
      <dgm:spPr/>
      <dgm:t>
        <a:bodyPr/>
        <a:lstStyle/>
        <a:p>
          <a:endParaRPr lang="es-CO"/>
        </a:p>
      </dgm:t>
    </dgm:pt>
    <dgm:pt modelId="{14CBF66E-74CE-4B0F-8E60-0D8471BE40D6}">
      <dgm:prSet/>
      <dgm:spPr/>
      <dgm:t>
        <a:bodyPr/>
        <a:lstStyle/>
        <a:p>
          <a:r>
            <a:rPr lang="es-CO" dirty="0"/>
            <a:t>Disposiciones legales que enmarcan las competencias y funciones de las entidades que hacen parte de la materialización de la PPCE</a:t>
          </a:r>
        </a:p>
      </dgm:t>
    </dgm:pt>
    <dgm:pt modelId="{336F4E18-63AC-4922-92F0-A3371E1433CE}" type="parTrans" cxnId="{18EE42F6-7998-4416-BD01-DEDE82E5B62A}">
      <dgm:prSet/>
      <dgm:spPr/>
      <dgm:t>
        <a:bodyPr/>
        <a:lstStyle/>
        <a:p>
          <a:endParaRPr lang="es-CO" dirty="0"/>
        </a:p>
      </dgm:t>
    </dgm:pt>
    <dgm:pt modelId="{D89BAC89-67CC-491A-A04E-435FD3300CA9}" type="sibTrans" cxnId="{18EE42F6-7998-4416-BD01-DEDE82E5B62A}">
      <dgm:prSet/>
      <dgm:spPr/>
      <dgm:t>
        <a:bodyPr/>
        <a:lstStyle/>
        <a:p>
          <a:endParaRPr lang="es-CO"/>
        </a:p>
      </dgm:t>
    </dgm:pt>
    <dgm:pt modelId="{624C8E8D-CDD8-4ACC-BDD7-1582361A628A}" type="pres">
      <dgm:prSet presAssocID="{5965DD37-FE38-4C9A-A47A-B88F5997DC3B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9BB7B1E6-4523-4472-80EE-9A5364654743}" type="pres">
      <dgm:prSet presAssocID="{F2535DBC-46F3-4866-ACAE-8BC0EE31F447}" presName="root1" presStyleCnt="0"/>
      <dgm:spPr/>
    </dgm:pt>
    <dgm:pt modelId="{CCFA0BB0-8E63-4100-BE2F-925118EA8681}" type="pres">
      <dgm:prSet presAssocID="{F2535DBC-46F3-4866-ACAE-8BC0EE31F447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68E54F9F-80BD-4B3F-AA14-E12A241F9424}" type="pres">
      <dgm:prSet presAssocID="{F2535DBC-46F3-4866-ACAE-8BC0EE31F447}" presName="level2hierChild" presStyleCnt="0"/>
      <dgm:spPr/>
    </dgm:pt>
    <dgm:pt modelId="{9B4FB4D4-24B3-4FBB-8D72-C83834F098D6}" type="pres">
      <dgm:prSet presAssocID="{6BC50DFB-87A9-45BA-B545-9DDF4EA377D5}" presName="conn2-1" presStyleLbl="parChTrans1D2" presStyleIdx="0" presStyleCnt="4"/>
      <dgm:spPr/>
      <dgm:t>
        <a:bodyPr/>
        <a:lstStyle/>
        <a:p>
          <a:endParaRPr lang="es-ES"/>
        </a:p>
      </dgm:t>
    </dgm:pt>
    <dgm:pt modelId="{475CCA4C-FBBA-42DA-ADC7-121889163DB2}" type="pres">
      <dgm:prSet presAssocID="{6BC50DFB-87A9-45BA-B545-9DDF4EA377D5}" presName="connTx" presStyleLbl="parChTrans1D2" presStyleIdx="0" presStyleCnt="4"/>
      <dgm:spPr/>
      <dgm:t>
        <a:bodyPr/>
        <a:lstStyle/>
        <a:p>
          <a:endParaRPr lang="es-ES"/>
        </a:p>
      </dgm:t>
    </dgm:pt>
    <dgm:pt modelId="{26AFCE01-C61C-456A-A6DE-F560B12555EB}" type="pres">
      <dgm:prSet presAssocID="{0A52B81A-D601-42B4-9C85-58B80C084922}" presName="root2" presStyleCnt="0"/>
      <dgm:spPr/>
    </dgm:pt>
    <dgm:pt modelId="{A9480778-7DB9-4C16-BDEC-A8AD04978B48}" type="pres">
      <dgm:prSet presAssocID="{0A52B81A-D601-42B4-9C85-58B80C084922}" presName="LevelTwoTextNode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3549B0AA-038C-48CC-AD4C-34714C7D9C8F}" type="pres">
      <dgm:prSet presAssocID="{0A52B81A-D601-42B4-9C85-58B80C084922}" presName="level3hierChild" presStyleCnt="0"/>
      <dgm:spPr/>
    </dgm:pt>
    <dgm:pt modelId="{D485DAAF-68D8-4A4B-9C86-D55E092FA545}" type="pres">
      <dgm:prSet presAssocID="{F3260F8A-66D0-4CA9-9212-2430ACA0D201}" presName="conn2-1" presStyleLbl="parChTrans1D3" presStyleIdx="0" presStyleCnt="5"/>
      <dgm:spPr/>
      <dgm:t>
        <a:bodyPr/>
        <a:lstStyle/>
        <a:p>
          <a:endParaRPr lang="es-ES"/>
        </a:p>
      </dgm:t>
    </dgm:pt>
    <dgm:pt modelId="{20D00FAB-A161-4421-9697-C1A0E273A0DE}" type="pres">
      <dgm:prSet presAssocID="{F3260F8A-66D0-4CA9-9212-2430ACA0D201}" presName="connTx" presStyleLbl="parChTrans1D3" presStyleIdx="0" presStyleCnt="5"/>
      <dgm:spPr/>
      <dgm:t>
        <a:bodyPr/>
        <a:lstStyle/>
        <a:p>
          <a:endParaRPr lang="es-ES"/>
        </a:p>
      </dgm:t>
    </dgm:pt>
    <dgm:pt modelId="{6EB7F615-9E31-4F63-8CB5-5D46F45AE841}" type="pres">
      <dgm:prSet presAssocID="{2D50BE0C-9C59-46EA-8296-6D1F483046B7}" presName="root2" presStyleCnt="0"/>
      <dgm:spPr/>
    </dgm:pt>
    <dgm:pt modelId="{8DCCB4AD-DFAC-417A-9CFB-C6AEC0DAB2ED}" type="pres">
      <dgm:prSet presAssocID="{2D50BE0C-9C59-46EA-8296-6D1F483046B7}" presName="LevelTwoTextNode" presStyleLbl="node3" presStyleIdx="0" presStyleCnt="5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77997FDD-6A0E-45F8-B96F-0305ED9A2231}" type="pres">
      <dgm:prSet presAssocID="{2D50BE0C-9C59-46EA-8296-6D1F483046B7}" presName="level3hierChild" presStyleCnt="0"/>
      <dgm:spPr/>
    </dgm:pt>
    <dgm:pt modelId="{9C675CFF-5EEA-4656-8F2B-E3E0DBF28F19}" type="pres">
      <dgm:prSet presAssocID="{904A686D-6170-42D5-93B2-D3CAE460CEDB}" presName="conn2-1" presStyleLbl="parChTrans1D3" presStyleIdx="1" presStyleCnt="5"/>
      <dgm:spPr/>
      <dgm:t>
        <a:bodyPr/>
        <a:lstStyle/>
        <a:p>
          <a:endParaRPr lang="es-ES"/>
        </a:p>
      </dgm:t>
    </dgm:pt>
    <dgm:pt modelId="{A551DD86-894A-4D44-BD88-B17FF766FB4C}" type="pres">
      <dgm:prSet presAssocID="{904A686D-6170-42D5-93B2-D3CAE460CEDB}" presName="connTx" presStyleLbl="parChTrans1D3" presStyleIdx="1" presStyleCnt="5"/>
      <dgm:spPr/>
      <dgm:t>
        <a:bodyPr/>
        <a:lstStyle/>
        <a:p>
          <a:endParaRPr lang="es-ES"/>
        </a:p>
      </dgm:t>
    </dgm:pt>
    <dgm:pt modelId="{55BE8972-F2C7-4D16-86C0-FEAC08F2AA30}" type="pres">
      <dgm:prSet presAssocID="{B56590AB-B016-4F2E-807A-B670CB20A48C}" presName="root2" presStyleCnt="0"/>
      <dgm:spPr/>
    </dgm:pt>
    <dgm:pt modelId="{20713D85-09DC-4C6E-A6D4-02ECCF7B94DF}" type="pres">
      <dgm:prSet presAssocID="{B56590AB-B016-4F2E-807A-B670CB20A48C}" presName="LevelTwoTextNode" presStyleLbl="node3" presStyleIdx="1" presStyleCnt="5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BB384D79-CA53-48EB-BD79-D07CFC926446}" type="pres">
      <dgm:prSet presAssocID="{B56590AB-B016-4F2E-807A-B670CB20A48C}" presName="level3hierChild" presStyleCnt="0"/>
      <dgm:spPr/>
    </dgm:pt>
    <dgm:pt modelId="{859943BA-1BD2-498D-844C-F196FE9AB3FC}" type="pres">
      <dgm:prSet presAssocID="{15D7C2C4-F1BE-403A-9F08-CB65DB27A6F2}" presName="conn2-1" presStyleLbl="parChTrans1D2" presStyleIdx="1" presStyleCnt="4"/>
      <dgm:spPr/>
      <dgm:t>
        <a:bodyPr/>
        <a:lstStyle/>
        <a:p>
          <a:endParaRPr lang="es-ES"/>
        </a:p>
      </dgm:t>
    </dgm:pt>
    <dgm:pt modelId="{6CF7D41C-807A-43BF-9CD3-71BAA3B6D0F7}" type="pres">
      <dgm:prSet presAssocID="{15D7C2C4-F1BE-403A-9F08-CB65DB27A6F2}" presName="connTx" presStyleLbl="parChTrans1D2" presStyleIdx="1" presStyleCnt="4"/>
      <dgm:spPr/>
      <dgm:t>
        <a:bodyPr/>
        <a:lstStyle/>
        <a:p>
          <a:endParaRPr lang="es-ES"/>
        </a:p>
      </dgm:t>
    </dgm:pt>
    <dgm:pt modelId="{DB40B15F-17B2-4F9B-A5B6-34909FE26262}" type="pres">
      <dgm:prSet presAssocID="{72403756-39B1-4796-96A5-6DF04F62E06D}" presName="root2" presStyleCnt="0"/>
      <dgm:spPr/>
    </dgm:pt>
    <dgm:pt modelId="{2DCA202E-5E82-4627-9741-45B59311F41B}" type="pres">
      <dgm:prSet presAssocID="{72403756-39B1-4796-96A5-6DF04F62E06D}" presName="LevelTwoTextNode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12D2F5D0-CCAD-423A-84C4-BA887162ABDA}" type="pres">
      <dgm:prSet presAssocID="{72403756-39B1-4796-96A5-6DF04F62E06D}" presName="level3hierChild" presStyleCnt="0"/>
      <dgm:spPr/>
    </dgm:pt>
    <dgm:pt modelId="{97E555FB-D910-43B6-8841-A91F7ABD41BC}" type="pres">
      <dgm:prSet presAssocID="{2E4E3D75-863C-445C-90BE-E16B18F93AB9}" presName="conn2-1" presStyleLbl="parChTrans1D3" presStyleIdx="2" presStyleCnt="5"/>
      <dgm:spPr/>
      <dgm:t>
        <a:bodyPr/>
        <a:lstStyle/>
        <a:p>
          <a:endParaRPr lang="es-ES"/>
        </a:p>
      </dgm:t>
    </dgm:pt>
    <dgm:pt modelId="{F83A32EE-813B-45FD-8BA8-3211C3CC4024}" type="pres">
      <dgm:prSet presAssocID="{2E4E3D75-863C-445C-90BE-E16B18F93AB9}" presName="connTx" presStyleLbl="parChTrans1D3" presStyleIdx="2" presStyleCnt="5"/>
      <dgm:spPr/>
      <dgm:t>
        <a:bodyPr/>
        <a:lstStyle/>
        <a:p>
          <a:endParaRPr lang="es-ES"/>
        </a:p>
      </dgm:t>
    </dgm:pt>
    <dgm:pt modelId="{23F73362-EB33-4E57-B8EC-92B67FDC93B7}" type="pres">
      <dgm:prSet presAssocID="{54528370-6D65-43E8-902D-5565F83D674C}" presName="root2" presStyleCnt="0"/>
      <dgm:spPr/>
    </dgm:pt>
    <dgm:pt modelId="{BC7EF215-F5FB-43FA-BDF6-7FA60F0ABF80}" type="pres">
      <dgm:prSet presAssocID="{54528370-6D65-43E8-902D-5565F83D674C}" presName="LevelTwoTextNode" presStyleLbl="node3" presStyleIdx="2" presStyleCnt="5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AB27A51C-0730-4396-998F-34BD8C74105F}" type="pres">
      <dgm:prSet presAssocID="{54528370-6D65-43E8-902D-5565F83D674C}" presName="level3hierChild" presStyleCnt="0"/>
      <dgm:spPr/>
    </dgm:pt>
    <dgm:pt modelId="{5F13318F-16EB-484B-8A90-259124939EFC}" type="pres">
      <dgm:prSet presAssocID="{897785B6-EFF8-41E6-89B7-8CF81FC16ABB}" presName="conn2-1" presStyleLbl="parChTrans1D2" presStyleIdx="2" presStyleCnt="4"/>
      <dgm:spPr/>
      <dgm:t>
        <a:bodyPr/>
        <a:lstStyle/>
        <a:p>
          <a:endParaRPr lang="es-ES"/>
        </a:p>
      </dgm:t>
    </dgm:pt>
    <dgm:pt modelId="{84C243CA-0C8B-4830-8852-FD0F6B629FF0}" type="pres">
      <dgm:prSet presAssocID="{897785B6-EFF8-41E6-89B7-8CF81FC16ABB}" presName="connTx" presStyleLbl="parChTrans1D2" presStyleIdx="2" presStyleCnt="4"/>
      <dgm:spPr/>
      <dgm:t>
        <a:bodyPr/>
        <a:lstStyle/>
        <a:p>
          <a:endParaRPr lang="es-ES"/>
        </a:p>
      </dgm:t>
    </dgm:pt>
    <dgm:pt modelId="{47D6E0F9-2D5A-4BBF-B04A-9FE6022C3735}" type="pres">
      <dgm:prSet presAssocID="{D1D5E0F2-EC9B-42EC-B9E3-11E069C37FBB}" presName="root2" presStyleCnt="0"/>
      <dgm:spPr/>
    </dgm:pt>
    <dgm:pt modelId="{246000BE-4279-43FB-9074-E214A5A7223D}" type="pres">
      <dgm:prSet presAssocID="{D1D5E0F2-EC9B-42EC-B9E3-11E069C37FBB}" presName="LevelTwoTextNode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DE76E869-81AB-4C22-9234-5D1DFDB8FEE5}" type="pres">
      <dgm:prSet presAssocID="{D1D5E0F2-EC9B-42EC-B9E3-11E069C37FBB}" presName="level3hierChild" presStyleCnt="0"/>
      <dgm:spPr/>
    </dgm:pt>
    <dgm:pt modelId="{C2853A11-1800-4BA7-A594-3C9D78D3EEA2}" type="pres">
      <dgm:prSet presAssocID="{1D914D23-9B34-425C-A8F2-8B0E78C4DD05}" presName="conn2-1" presStyleLbl="parChTrans1D3" presStyleIdx="3" presStyleCnt="5"/>
      <dgm:spPr/>
      <dgm:t>
        <a:bodyPr/>
        <a:lstStyle/>
        <a:p>
          <a:endParaRPr lang="es-ES"/>
        </a:p>
      </dgm:t>
    </dgm:pt>
    <dgm:pt modelId="{8BC4184B-E280-4B62-9BAF-C21251DAAFBF}" type="pres">
      <dgm:prSet presAssocID="{1D914D23-9B34-425C-A8F2-8B0E78C4DD05}" presName="connTx" presStyleLbl="parChTrans1D3" presStyleIdx="3" presStyleCnt="5"/>
      <dgm:spPr/>
      <dgm:t>
        <a:bodyPr/>
        <a:lstStyle/>
        <a:p>
          <a:endParaRPr lang="es-ES"/>
        </a:p>
      </dgm:t>
    </dgm:pt>
    <dgm:pt modelId="{FFE6EC32-3FC3-40EE-AE5F-4B6642EEA600}" type="pres">
      <dgm:prSet presAssocID="{162BF6FA-5F3E-43A5-BD8E-C5C096F6F2C7}" presName="root2" presStyleCnt="0"/>
      <dgm:spPr/>
    </dgm:pt>
    <dgm:pt modelId="{58E4F23E-3DD6-48D5-9893-48D72A6B561D}" type="pres">
      <dgm:prSet presAssocID="{162BF6FA-5F3E-43A5-BD8E-C5C096F6F2C7}" presName="LevelTwoTextNode" presStyleLbl="node3" presStyleIdx="3" presStyleCnt="5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875AA35C-80B2-4B3C-B2C2-BD89B1C87D3E}" type="pres">
      <dgm:prSet presAssocID="{162BF6FA-5F3E-43A5-BD8E-C5C096F6F2C7}" presName="level3hierChild" presStyleCnt="0"/>
      <dgm:spPr/>
    </dgm:pt>
    <dgm:pt modelId="{DA737522-33E0-47DA-9A7B-A2BE60DCC74D}" type="pres">
      <dgm:prSet presAssocID="{F8D3AC48-23E6-41E4-A74A-FBDDC0EA1C17}" presName="conn2-1" presStyleLbl="parChTrans1D2" presStyleIdx="3" presStyleCnt="4"/>
      <dgm:spPr/>
      <dgm:t>
        <a:bodyPr/>
        <a:lstStyle/>
        <a:p>
          <a:endParaRPr lang="es-ES"/>
        </a:p>
      </dgm:t>
    </dgm:pt>
    <dgm:pt modelId="{E0098819-FB6C-45A4-B905-E10A1C934A0B}" type="pres">
      <dgm:prSet presAssocID="{F8D3AC48-23E6-41E4-A74A-FBDDC0EA1C17}" presName="connTx" presStyleLbl="parChTrans1D2" presStyleIdx="3" presStyleCnt="4"/>
      <dgm:spPr/>
      <dgm:t>
        <a:bodyPr/>
        <a:lstStyle/>
        <a:p>
          <a:endParaRPr lang="es-ES"/>
        </a:p>
      </dgm:t>
    </dgm:pt>
    <dgm:pt modelId="{31AA9CFA-F657-4E9D-93E7-1FC393918E41}" type="pres">
      <dgm:prSet presAssocID="{9BDA8F3B-2C54-41C5-8280-313D2B957EFD}" presName="root2" presStyleCnt="0"/>
      <dgm:spPr/>
    </dgm:pt>
    <dgm:pt modelId="{857CE37C-72B0-4678-8C26-5A3D2DE31E4B}" type="pres">
      <dgm:prSet presAssocID="{9BDA8F3B-2C54-41C5-8280-313D2B957EFD}" presName="LevelTwoTextNode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A8C52E0A-309F-466E-87AF-ACA4C437FAD9}" type="pres">
      <dgm:prSet presAssocID="{9BDA8F3B-2C54-41C5-8280-313D2B957EFD}" presName="level3hierChild" presStyleCnt="0"/>
      <dgm:spPr/>
    </dgm:pt>
    <dgm:pt modelId="{8B31DBFB-B92A-4601-899D-924A78DB5D42}" type="pres">
      <dgm:prSet presAssocID="{336F4E18-63AC-4922-92F0-A3371E1433CE}" presName="conn2-1" presStyleLbl="parChTrans1D3" presStyleIdx="4" presStyleCnt="5"/>
      <dgm:spPr/>
      <dgm:t>
        <a:bodyPr/>
        <a:lstStyle/>
        <a:p>
          <a:endParaRPr lang="es-ES"/>
        </a:p>
      </dgm:t>
    </dgm:pt>
    <dgm:pt modelId="{440F38E1-34CD-4DD9-B7B7-1EDCCB021568}" type="pres">
      <dgm:prSet presAssocID="{336F4E18-63AC-4922-92F0-A3371E1433CE}" presName="connTx" presStyleLbl="parChTrans1D3" presStyleIdx="4" presStyleCnt="5"/>
      <dgm:spPr/>
      <dgm:t>
        <a:bodyPr/>
        <a:lstStyle/>
        <a:p>
          <a:endParaRPr lang="es-ES"/>
        </a:p>
      </dgm:t>
    </dgm:pt>
    <dgm:pt modelId="{5EEE70C6-F8BE-494A-889D-4F9712453B4A}" type="pres">
      <dgm:prSet presAssocID="{14CBF66E-74CE-4B0F-8E60-0D8471BE40D6}" presName="root2" presStyleCnt="0"/>
      <dgm:spPr/>
    </dgm:pt>
    <dgm:pt modelId="{B3EA68F9-75F5-40FD-95F1-2C3C7FCE873C}" type="pres">
      <dgm:prSet presAssocID="{14CBF66E-74CE-4B0F-8E60-0D8471BE40D6}" presName="LevelTwoTextNode" presStyleLbl="node3" presStyleIdx="4" presStyleCnt="5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A39D4BEA-19C1-4857-A50C-44332AB6B67E}" type="pres">
      <dgm:prSet presAssocID="{14CBF66E-74CE-4B0F-8E60-0D8471BE40D6}" presName="level3hierChild" presStyleCnt="0"/>
      <dgm:spPr/>
    </dgm:pt>
  </dgm:ptLst>
  <dgm:cxnLst>
    <dgm:cxn modelId="{61EB36B9-8815-40D7-9A0C-A100DF74A900}" srcId="{F2535DBC-46F3-4866-ACAE-8BC0EE31F447}" destId="{9BDA8F3B-2C54-41C5-8280-313D2B957EFD}" srcOrd="3" destOrd="0" parTransId="{F8D3AC48-23E6-41E4-A74A-FBDDC0EA1C17}" sibTransId="{14764B5B-648E-4B16-B63F-A9BA717BEBEA}"/>
    <dgm:cxn modelId="{EC665574-D080-42F4-9953-17AA892B26A5}" type="presOf" srcId="{54528370-6D65-43E8-902D-5565F83D674C}" destId="{BC7EF215-F5FB-43FA-BDF6-7FA60F0ABF80}" srcOrd="0" destOrd="0" presId="urn:microsoft.com/office/officeart/2008/layout/HorizontalMultiLevelHierarchy"/>
    <dgm:cxn modelId="{631F9A5A-89B5-453A-B553-FFC3ADCBCE72}" type="presOf" srcId="{F3260F8A-66D0-4CA9-9212-2430ACA0D201}" destId="{20D00FAB-A161-4421-9697-C1A0E273A0DE}" srcOrd="1" destOrd="0" presId="urn:microsoft.com/office/officeart/2008/layout/HorizontalMultiLevelHierarchy"/>
    <dgm:cxn modelId="{5CC49D93-B24E-4DAB-8DF9-621A3CB14F19}" srcId="{F2535DBC-46F3-4866-ACAE-8BC0EE31F447}" destId="{72403756-39B1-4796-96A5-6DF04F62E06D}" srcOrd="1" destOrd="0" parTransId="{15D7C2C4-F1BE-403A-9F08-CB65DB27A6F2}" sibTransId="{9C7CFBC8-EE2B-4D65-998D-161563CC9C68}"/>
    <dgm:cxn modelId="{A3EDF0B6-DD84-48F9-B8E9-47E38CAE1FCA}" type="presOf" srcId="{15D7C2C4-F1BE-403A-9F08-CB65DB27A6F2}" destId="{6CF7D41C-807A-43BF-9CD3-71BAA3B6D0F7}" srcOrd="1" destOrd="0" presId="urn:microsoft.com/office/officeart/2008/layout/HorizontalMultiLevelHierarchy"/>
    <dgm:cxn modelId="{871FAA57-3495-4564-91EE-96D28A24776F}" type="presOf" srcId="{1D914D23-9B34-425C-A8F2-8B0E78C4DD05}" destId="{8BC4184B-E280-4B62-9BAF-C21251DAAFBF}" srcOrd="1" destOrd="0" presId="urn:microsoft.com/office/officeart/2008/layout/HorizontalMultiLevelHierarchy"/>
    <dgm:cxn modelId="{87939336-FF39-4091-8085-38C57CE7F311}" type="presOf" srcId="{162BF6FA-5F3E-43A5-BD8E-C5C096F6F2C7}" destId="{58E4F23E-3DD6-48D5-9893-48D72A6B561D}" srcOrd="0" destOrd="0" presId="urn:microsoft.com/office/officeart/2008/layout/HorizontalMultiLevelHierarchy"/>
    <dgm:cxn modelId="{7AB2F665-5BF3-4A03-B7F9-A7A347A6195D}" type="presOf" srcId="{2D50BE0C-9C59-46EA-8296-6D1F483046B7}" destId="{8DCCB4AD-DFAC-417A-9CFB-C6AEC0DAB2ED}" srcOrd="0" destOrd="0" presId="urn:microsoft.com/office/officeart/2008/layout/HorizontalMultiLevelHierarchy"/>
    <dgm:cxn modelId="{03E5B89C-42AD-431F-B2CF-18A09E6FFE6F}" type="presOf" srcId="{F8D3AC48-23E6-41E4-A74A-FBDDC0EA1C17}" destId="{E0098819-FB6C-45A4-B905-E10A1C934A0B}" srcOrd="1" destOrd="0" presId="urn:microsoft.com/office/officeart/2008/layout/HorizontalMultiLevelHierarchy"/>
    <dgm:cxn modelId="{40030247-B104-464C-9DD9-919C6A6CCF1E}" type="presOf" srcId="{336F4E18-63AC-4922-92F0-A3371E1433CE}" destId="{440F38E1-34CD-4DD9-B7B7-1EDCCB021568}" srcOrd="1" destOrd="0" presId="urn:microsoft.com/office/officeart/2008/layout/HorizontalMultiLevelHierarchy"/>
    <dgm:cxn modelId="{55EABAAD-6717-49F0-AC82-873714C9DD27}" srcId="{0A52B81A-D601-42B4-9C85-58B80C084922}" destId="{2D50BE0C-9C59-46EA-8296-6D1F483046B7}" srcOrd="0" destOrd="0" parTransId="{F3260F8A-66D0-4CA9-9212-2430ACA0D201}" sibTransId="{9B3DDFD4-3E0B-434D-99CE-BF35B4DE0A5B}"/>
    <dgm:cxn modelId="{46099B21-7795-4352-A42F-AD4ECF39BBBB}" srcId="{0A52B81A-D601-42B4-9C85-58B80C084922}" destId="{B56590AB-B016-4F2E-807A-B670CB20A48C}" srcOrd="1" destOrd="0" parTransId="{904A686D-6170-42D5-93B2-D3CAE460CEDB}" sibTransId="{4DAA6C8D-66AF-412D-BC4A-F539B79898B5}"/>
    <dgm:cxn modelId="{48815974-19ED-4B6B-8456-9286D2F5DDB9}" type="presOf" srcId="{6BC50DFB-87A9-45BA-B545-9DDF4EA377D5}" destId="{9B4FB4D4-24B3-4FBB-8D72-C83834F098D6}" srcOrd="0" destOrd="0" presId="urn:microsoft.com/office/officeart/2008/layout/HorizontalMultiLevelHierarchy"/>
    <dgm:cxn modelId="{A064FD43-7002-43FF-8A2A-490971CF7C63}" type="presOf" srcId="{2E4E3D75-863C-445C-90BE-E16B18F93AB9}" destId="{97E555FB-D910-43B6-8841-A91F7ABD41BC}" srcOrd="0" destOrd="0" presId="urn:microsoft.com/office/officeart/2008/layout/HorizontalMultiLevelHierarchy"/>
    <dgm:cxn modelId="{9B7E58C5-21B6-43F2-95B8-63DCD3A16D9F}" type="presOf" srcId="{0A52B81A-D601-42B4-9C85-58B80C084922}" destId="{A9480778-7DB9-4C16-BDEC-A8AD04978B48}" srcOrd="0" destOrd="0" presId="urn:microsoft.com/office/officeart/2008/layout/HorizontalMultiLevelHierarchy"/>
    <dgm:cxn modelId="{CF6C3F70-5DE1-4AED-A7B1-93AC45E76635}" type="presOf" srcId="{904A686D-6170-42D5-93B2-D3CAE460CEDB}" destId="{9C675CFF-5EEA-4656-8F2B-E3E0DBF28F19}" srcOrd="0" destOrd="0" presId="urn:microsoft.com/office/officeart/2008/layout/HorizontalMultiLevelHierarchy"/>
    <dgm:cxn modelId="{B673C37E-FB9E-421F-B5E3-8CB770E0E00A}" type="presOf" srcId="{897785B6-EFF8-41E6-89B7-8CF81FC16ABB}" destId="{84C243CA-0C8B-4830-8852-FD0F6B629FF0}" srcOrd="1" destOrd="0" presId="urn:microsoft.com/office/officeart/2008/layout/HorizontalMultiLevelHierarchy"/>
    <dgm:cxn modelId="{E5E047A6-75CA-4BDA-A162-8BC394FA3881}" srcId="{5965DD37-FE38-4C9A-A47A-B88F5997DC3B}" destId="{F2535DBC-46F3-4866-ACAE-8BC0EE31F447}" srcOrd="0" destOrd="0" parTransId="{33DD42DC-7471-400B-86AD-5988F33D9EBB}" sibTransId="{483525DF-4A1C-43D8-947C-F5A56CBE2390}"/>
    <dgm:cxn modelId="{F13F1E68-F3AB-411C-BE00-64541C852FEF}" type="presOf" srcId="{1D914D23-9B34-425C-A8F2-8B0E78C4DD05}" destId="{C2853A11-1800-4BA7-A594-3C9D78D3EEA2}" srcOrd="0" destOrd="0" presId="urn:microsoft.com/office/officeart/2008/layout/HorizontalMultiLevelHierarchy"/>
    <dgm:cxn modelId="{5E69C8F5-6360-4E76-849C-88567D83FA09}" type="presOf" srcId="{72403756-39B1-4796-96A5-6DF04F62E06D}" destId="{2DCA202E-5E82-4627-9741-45B59311F41B}" srcOrd="0" destOrd="0" presId="urn:microsoft.com/office/officeart/2008/layout/HorizontalMultiLevelHierarchy"/>
    <dgm:cxn modelId="{285590EF-4CF7-4AF5-9845-BF9B96086ABF}" type="presOf" srcId="{F3260F8A-66D0-4CA9-9212-2430ACA0D201}" destId="{D485DAAF-68D8-4A4B-9C86-D55E092FA545}" srcOrd="0" destOrd="0" presId="urn:microsoft.com/office/officeart/2008/layout/HorizontalMultiLevelHierarchy"/>
    <dgm:cxn modelId="{9E4F9CD3-617A-489E-B57D-92B6480892A2}" type="presOf" srcId="{14CBF66E-74CE-4B0F-8E60-0D8471BE40D6}" destId="{B3EA68F9-75F5-40FD-95F1-2C3C7FCE873C}" srcOrd="0" destOrd="0" presId="urn:microsoft.com/office/officeart/2008/layout/HorizontalMultiLevelHierarchy"/>
    <dgm:cxn modelId="{B8313EBD-9E15-46B2-A633-198EDCCC5248}" srcId="{F2535DBC-46F3-4866-ACAE-8BC0EE31F447}" destId="{0A52B81A-D601-42B4-9C85-58B80C084922}" srcOrd="0" destOrd="0" parTransId="{6BC50DFB-87A9-45BA-B545-9DDF4EA377D5}" sibTransId="{3A4A0663-6028-4909-8C77-2E670B85C74A}"/>
    <dgm:cxn modelId="{A1F2EEFE-E55B-4FA7-BF61-FC29C1480DCB}" srcId="{F2535DBC-46F3-4866-ACAE-8BC0EE31F447}" destId="{D1D5E0F2-EC9B-42EC-B9E3-11E069C37FBB}" srcOrd="2" destOrd="0" parTransId="{897785B6-EFF8-41E6-89B7-8CF81FC16ABB}" sibTransId="{5E5042AC-8DFE-4423-A895-30FE3B91BFA2}"/>
    <dgm:cxn modelId="{6DA356C6-94EC-4F82-B245-95337F3DC13B}" type="presOf" srcId="{B56590AB-B016-4F2E-807A-B670CB20A48C}" destId="{20713D85-09DC-4C6E-A6D4-02ECCF7B94DF}" srcOrd="0" destOrd="0" presId="urn:microsoft.com/office/officeart/2008/layout/HorizontalMultiLevelHierarchy"/>
    <dgm:cxn modelId="{D3B17B46-614F-4B29-8314-8A84D10EDAE3}" type="presOf" srcId="{904A686D-6170-42D5-93B2-D3CAE460CEDB}" destId="{A551DD86-894A-4D44-BD88-B17FF766FB4C}" srcOrd="1" destOrd="0" presId="urn:microsoft.com/office/officeart/2008/layout/HorizontalMultiLevelHierarchy"/>
    <dgm:cxn modelId="{18EE42F6-7998-4416-BD01-DEDE82E5B62A}" srcId="{9BDA8F3B-2C54-41C5-8280-313D2B957EFD}" destId="{14CBF66E-74CE-4B0F-8E60-0D8471BE40D6}" srcOrd="0" destOrd="0" parTransId="{336F4E18-63AC-4922-92F0-A3371E1433CE}" sibTransId="{D89BAC89-67CC-491A-A04E-435FD3300CA9}"/>
    <dgm:cxn modelId="{C7E8072C-5C6D-4D38-833D-262F66FC9B4B}" type="presOf" srcId="{897785B6-EFF8-41E6-89B7-8CF81FC16ABB}" destId="{5F13318F-16EB-484B-8A90-259124939EFC}" srcOrd="0" destOrd="0" presId="urn:microsoft.com/office/officeart/2008/layout/HorizontalMultiLevelHierarchy"/>
    <dgm:cxn modelId="{9682154C-F9DD-4B8C-AFC1-374360A96069}" type="presOf" srcId="{6BC50DFB-87A9-45BA-B545-9DDF4EA377D5}" destId="{475CCA4C-FBBA-42DA-ADC7-121889163DB2}" srcOrd="1" destOrd="0" presId="urn:microsoft.com/office/officeart/2008/layout/HorizontalMultiLevelHierarchy"/>
    <dgm:cxn modelId="{72344E71-4D16-475B-A025-CFCC4702B850}" type="presOf" srcId="{D1D5E0F2-EC9B-42EC-B9E3-11E069C37FBB}" destId="{246000BE-4279-43FB-9074-E214A5A7223D}" srcOrd="0" destOrd="0" presId="urn:microsoft.com/office/officeart/2008/layout/HorizontalMultiLevelHierarchy"/>
    <dgm:cxn modelId="{8E9E58E5-DF71-40F2-AD69-53D3669802F0}" type="presOf" srcId="{5965DD37-FE38-4C9A-A47A-B88F5997DC3B}" destId="{624C8E8D-CDD8-4ACC-BDD7-1582361A628A}" srcOrd="0" destOrd="0" presId="urn:microsoft.com/office/officeart/2008/layout/HorizontalMultiLevelHierarchy"/>
    <dgm:cxn modelId="{B814D4F2-694B-4B3D-8611-51A8AB8B0789}" srcId="{D1D5E0F2-EC9B-42EC-B9E3-11E069C37FBB}" destId="{162BF6FA-5F3E-43A5-BD8E-C5C096F6F2C7}" srcOrd="0" destOrd="0" parTransId="{1D914D23-9B34-425C-A8F2-8B0E78C4DD05}" sibTransId="{8E7E9671-87A7-404F-9861-46E4D3BFE598}"/>
    <dgm:cxn modelId="{CC34922D-7209-4C46-A274-FDCA91A961F2}" type="presOf" srcId="{2E4E3D75-863C-445C-90BE-E16B18F93AB9}" destId="{F83A32EE-813B-45FD-8BA8-3211C3CC4024}" srcOrd="1" destOrd="0" presId="urn:microsoft.com/office/officeart/2008/layout/HorizontalMultiLevelHierarchy"/>
    <dgm:cxn modelId="{7660D360-B06C-47EB-A76A-6E7E78B810EF}" srcId="{72403756-39B1-4796-96A5-6DF04F62E06D}" destId="{54528370-6D65-43E8-902D-5565F83D674C}" srcOrd="0" destOrd="0" parTransId="{2E4E3D75-863C-445C-90BE-E16B18F93AB9}" sibTransId="{FC11E541-3AD1-40CC-B9F4-D994286672DF}"/>
    <dgm:cxn modelId="{5407785E-AF99-4076-B0A1-F2EF7B30313C}" type="presOf" srcId="{F8D3AC48-23E6-41E4-A74A-FBDDC0EA1C17}" destId="{DA737522-33E0-47DA-9A7B-A2BE60DCC74D}" srcOrd="0" destOrd="0" presId="urn:microsoft.com/office/officeart/2008/layout/HorizontalMultiLevelHierarchy"/>
    <dgm:cxn modelId="{50F783A9-E2C4-417A-9B8F-149322ACB865}" type="presOf" srcId="{F2535DBC-46F3-4866-ACAE-8BC0EE31F447}" destId="{CCFA0BB0-8E63-4100-BE2F-925118EA8681}" srcOrd="0" destOrd="0" presId="urn:microsoft.com/office/officeart/2008/layout/HorizontalMultiLevelHierarchy"/>
    <dgm:cxn modelId="{4C40BD2A-3941-4036-8F09-24800FCFB015}" type="presOf" srcId="{15D7C2C4-F1BE-403A-9F08-CB65DB27A6F2}" destId="{859943BA-1BD2-498D-844C-F196FE9AB3FC}" srcOrd="0" destOrd="0" presId="urn:microsoft.com/office/officeart/2008/layout/HorizontalMultiLevelHierarchy"/>
    <dgm:cxn modelId="{FD12DE6D-0075-4499-A112-949DDF6EA7B5}" type="presOf" srcId="{336F4E18-63AC-4922-92F0-A3371E1433CE}" destId="{8B31DBFB-B92A-4601-899D-924A78DB5D42}" srcOrd="0" destOrd="0" presId="urn:microsoft.com/office/officeart/2008/layout/HorizontalMultiLevelHierarchy"/>
    <dgm:cxn modelId="{D8288A3B-801B-4820-A2DD-B3FEE0EE255D}" type="presOf" srcId="{9BDA8F3B-2C54-41C5-8280-313D2B957EFD}" destId="{857CE37C-72B0-4678-8C26-5A3D2DE31E4B}" srcOrd="0" destOrd="0" presId="urn:microsoft.com/office/officeart/2008/layout/HorizontalMultiLevelHierarchy"/>
    <dgm:cxn modelId="{5CFB730C-C8FA-428E-9B2C-B2D96B345F5E}" type="presParOf" srcId="{624C8E8D-CDD8-4ACC-BDD7-1582361A628A}" destId="{9BB7B1E6-4523-4472-80EE-9A5364654743}" srcOrd="0" destOrd="0" presId="urn:microsoft.com/office/officeart/2008/layout/HorizontalMultiLevelHierarchy"/>
    <dgm:cxn modelId="{FEF4D49D-708B-4D8F-9BD9-F9D05C5FCAC4}" type="presParOf" srcId="{9BB7B1E6-4523-4472-80EE-9A5364654743}" destId="{CCFA0BB0-8E63-4100-BE2F-925118EA8681}" srcOrd="0" destOrd="0" presId="urn:microsoft.com/office/officeart/2008/layout/HorizontalMultiLevelHierarchy"/>
    <dgm:cxn modelId="{98FEDEE2-8636-42CF-804B-1334092C1837}" type="presParOf" srcId="{9BB7B1E6-4523-4472-80EE-9A5364654743}" destId="{68E54F9F-80BD-4B3F-AA14-E12A241F9424}" srcOrd="1" destOrd="0" presId="urn:microsoft.com/office/officeart/2008/layout/HorizontalMultiLevelHierarchy"/>
    <dgm:cxn modelId="{736EE313-745E-4AC2-A117-D81D7A927DB0}" type="presParOf" srcId="{68E54F9F-80BD-4B3F-AA14-E12A241F9424}" destId="{9B4FB4D4-24B3-4FBB-8D72-C83834F098D6}" srcOrd="0" destOrd="0" presId="urn:microsoft.com/office/officeart/2008/layout/HorizontalMultiLevelHierarchy"/>
    <dgm:cxn modelId="{F0450D88-78A6-4ACF-972E-2474D9802046}" type="presParOf" srcId="{9B4FB4D4-24B3-4FBB-8D72-C83834F098D6}" destId="{475CCA4C-FBBA-42DA-ADC7-121889163DB2}" srcOrd="0" destOrd="0" presId="urn:microsoft.com/office/officeart/2008/layout/HorizontalMultiLevelHierarchy"/>
    <dgm:cxn modelId="{6FE57852-E236-4631-AE63-5FC5E0205851}" type="presParOf" srcId="{68E54F9F-80BD-4B3F-AA14-E12A241F9424}" destId="{26AFCE01-C61C-456A-A6DE-F560B12555EB}" srcOrd="1" destOrd="0" presId="urn:microsoft.com/office/officeart/2008/layout/HorizontalMultiLevelHierarchy"/>
    <dgm:cxn modelId="{EF8AA8E3-CD3A-432C-8F2A-BE124B3090F6}" type="presParOf" srcId="{26AFCE01-C61C-456A-A6DE-F560B12555EB}" destId="{A9480778-7DB9-4C16-BDEC-A8AD04978B48}" srcOrd="0" destOrd="0" presId="urn:microsoft.com/office/officeart/2008/layout/HorizontalMultiLevelHierarchy"/>
    <dgm:cxn modelId="{226F5BF3-F08F-4E42-888E-E077301900E4}" type="presParOf" srcId="{26AFCE01-C61C-456A-A6DE-F560B12555EB}" destId="{3549B0AA-038C-48CC-AD4C-34714C7D9C8F}" srcOrd="1" destOrd="0" presId="urn:microsoft.com/office/officeart/2008/layout/HorizontalMultiLevelHierarchy"/>
    <dgm:cxn modelId="{B0B86A86-0476-4884-B181-D000EF9B9096}" type="presParOf" srcId="{3549B0AA-038C-48CC-AD4C-34714C7D9C8F}" destId="{D485DAAF-68D8-4A4B-9C86-D55E092FA545}" srcOrd="0" destOrd="0" presId="urn:microsoft.com/office/officeart/2008/layout/HorizontalMultiLevelHierarchy"/>
    <dgm:cxn modelId="{39F8CEA2-998D-4BF9-BC85-0309B915D0AE}" type="presParOf" srcId="{D485DAAF-68D8-4A4B-9C86-D55E092FA545}" destId="{20D00FAB-A161-4421-9697-C1A0E273A0DE}" srcOrd="0" destOrd="0" presId="urn:microsoft.com/office/officeart/2008/layout/HorizontalMultiLevelHierarchy"/>
    <dgm:cxn modelId="{2133BC9A-543F-4F3F-9C90-0BC5745C4744}" type="presParOf" srcId="{3549B0AA-038C-48CC-AD4C-34714C7D9C8F}" destId="{6EB7F615-9E31-4F63-8CB5-5D46F45AE841}" srcOrd="1" destOrd="0" presId="urn:microsoft.com/office/officeart/2008/layout/HorizontalMultiLevelHierarchy"/>
    <dgm:cxn modelId="{4D3D180B-E8B4-48EB-830D-FEA10E9D742B}" type="presParOf" srcId="{6EB7F615-9E31-4F63-8CB5-5D46F45AE841}" destId="{8DCCB4AD-DFAC-417A-9CFB-C6AEC0DAB2ED}" srcOrd="0" destOrd="0" presId="urn:microsoft.com/office/officeart/2008/layout/HorizontalMultiLevelHierarchy"/>
    <dgm:cxn modelId="{350230CA-C898-4882-8FBA-FC47BF7C3B0A}" type="presParOf" srcId="{6EB7F615-9E31-4F63-8CB5-5D46F45AE841}" destId="{77997FDD-6A0E-45F8-B96F-0305ED9A2231}" srcOrd="1" destOrd="0" presId="urn:microsoft.com/office/officeart/2008/layout/HorizontalMultiLevelHierarchy"/>
    <dgm:cxn modelId="{9F4B355B-1027-4F45-A4F9-4787F91551D1}" type="presParOf" srcId="{3549B0AA-038C-48CC-AD4C-34714C7D9C8F}" destId="{9C675CFF-5EEA-4656-8F2B-E3E0DBF28F19}" srcOrd="2" destOrd="0" presId="urn:microsoft.com/office/officeart/2008/layout/HorizontalMultiLevelHierarchy"/>
    <dgm:cxn modelId="{8F66BECF-401F-4984-9C43-ADC8F87FE0A9}" type="presParOf" srcId="{9C675CFF-5EEA-4656-8F2B-E3E0DBF28F19}" destId="{A551DD86-894A-4D44-BD88-B17FF766FB4C}" srcOrd="0" destOrd="0" presId="urn:microsoft.com/office/officeart/2008/layout/HorizontalMultiLevelHierarchy"/>
    <dgm:cxn modelId="{4220D640-BED5-48A9-B537-4F9CE5559ECD}" type="presParOf" srcId="{3549B0AA-038C-48CC-AD4C-34714C7D9C8F}" destId="{55BE8972-F2C7-4D16-86C0-FEAC08F2AA30}" srcOrd="3" destOrd="0" presId="urn:microsoft.com/office/officeart/2008/layout/HorizontalMultiLevelHierarchy"/>
    <dgm:cxn modelId="{1C960E5E-CE8D-4267-84A6-B0E3344E06DE}" type="presParOf" srcId="{55BE8972-F2C7-4D16-86C0-FEAC08F2AA30}" destId="{20713D85-09DC-4C6E-A6D4-02ECCF7B94DF}" srcOrd="0" destOrd="0" presId="urn:microsoft.com/office/officeart/2008/layout/HorizontalMultiLevelHierarchy"/>
    <dgm:cxn modelId="{8C66A46F-F072-4892-9972-9F5D5443BD40}" type="presParOf" srcId="{55BE8972-F2C7-4D16-86C0-FEAC08F2AA30}" destId="{BB384D79-CA53-48EB-BD79-D07CFC926446}" srcOrd="1" destOrd="0" presId="urn:microsoft.com/office/officeart/2008/layout/HorizontalMultiLevelHierarchy"/>
    <dgm:cxn modelId="{DBC13A97-2145-4ADB-876E-B57044FB588A}" type="presParOf" srcId="{68E54F9F-80BD-4B3F-AA14-E12A241F9424}" destId="{859943BA-1BD2-498D-844C-F196FE9AB3FC}" srcOrd="2" destOrd="0" presId="urn:microsoft.com/office/officeart/2008/layout/HorizontalMultiLevelHierarchy"/>
    <dgm:cxn modelId="{E7248738-5CAD-4401-BBEF-6FCCBD52096C}" type="presParOf" srcId="{859943BA-1BD2-498D-844C-F196FE9AB3FC}" destId="{6CF7D41C-807A-43BF-9CD3-71BAA3B6D0F7}" srcOrd="0" destOrd="0" presId="urn:microsoft.com/office/officeart/2008/layout/HorizontalMultiLevelHierarchy"/>
    <dgm:cxn modelId="{65FE0E21-B238-4599-810F-0B493E4A9604}" type="presParOf" srcId="{68E54F9F-80BD-4B3F-AA14-E12A241F9424}" destId="{DB40B15F-17B2-4F9B-A5B6-34909FE26262}" srcOrd="3" destOrd="0" presId="urn:microsoft.com/office/officeart/2008/layout/HorizontalMultiLevelHierarchy"/>
    <dgm:cxn modelId="{4E396197-6F9F-431B-8882-5AF5F30CDC2B}" type="presParOf" srcId="{DB40B15F-17B2-4F9B-A5B6-34909FE26262}" destId="{2DCA202E-5E82-4627-9741-45B59311F41B}" srcOrd="0" destOrd="0" presId="urn:microsoft.com/office/officeart/2008/layout/HorizontalMultiLevelHierarchy"/>
    <dgm:cxn modelId="{9EC8C574-0906-4428-8565-39F573E4492E}" type="presParOf" srcId="{DB40B15F-17B2-4F9B-A5B6-34909FE26262}" destId="{12D2F5D0-CCAD-423A-84C4-BA887162ABDA}" srcOrd="1" destOrd="0" presId="urn:microsoft.com/office/officeart/2008/layout/HorizontalMultiLevelHierarchy"/>
    <dgm:cxn modelId="{D39BA806-EE15-484E-B101-60586DA58150}" type="presParOf" srcId="{12D2F5D0-CCAD-423A-84C4-BA887162ABDA}" destId="{97E555FB-D910-43B6-8841-A91F7ABD41BC}" srcOrd="0" destOrd="0" presId="urn:microsoft.com/office/officeart/2008/layout/HorizontalMultiLevelHierarchy"/>
    <dgm:cxn modelId="{E925F720-EFE9-453A-99F2-BD059017FC15}" type="presParOf" srcId="{97E555FB-D910-43B6-8841-A91F7ABD41BC}" destId="{F83A32EE-813B-45FD-8BA8-3211C3CC4024}" srcOrd="0" destOrd="0" presId="urn:microsoft.com/office/officeart/2008/layout/HorizontalMultiLevelHierarchy"/>
    <dgm:cxn modelId="{D9E2B711-AF3A-4B43-BFD7-EEAAEE01996F}" type="presParOf" srcId="{12D2F5D0-CCAD-423A-84C4-BA887162ABDA}" destId="{23F73362-EB33-4E57-B8EC-92B67FDC93B7}" srcOrd="1" destOrd="0" presId="urn:microsoft.com/office/officeart/2008/layout/HorizontalMultiLevelHierarchy"/>
    <dgm:cxn modelId="{97B39ECD-3B46-4B47-9321-DE3FEF0B8CE1}" type="presParOf" srcId="{23F73362-EB33-4E57-B8EC-92B67FDC93B7}" destId="{BC7EF215-F5FB-43FA-BDF6-7FA60F0ABF80}" srcOrd="0" destOrd="0" presId="urn:microsoft.com/office/officeart/2008/layout/HorizontalMultiLevelHierarchy"/>
    <dgm:cxn modelId="{08B2FC60-54BB-44EF-8179-06768F0C016D}" type="presParOf" srcId="{23F73362-EB33-4E57-B8EC-92B67FDC93B7}" destId="{AB27A51C-0730-4396-998F-34BD8C74105F}" srcOrd="1" destOrd="0" presId="urn:microsoft.com/office/officeart/2008/layout/HorizontalMultiLevelHierarchy"/>
    <dgm:cxn modelId="{EB84F7D3-CDC3-4505-912B-1DAF40F324A2}" type="presParOf" srcId="{68E54F9F-80BD-4B3F-AA14-E12A241F9424}" destId="{5F13318F-16EB-484B-8A90-259124939EFC}" srcOrd="4" destOrd="0" presId="urn:microsoft.com/office/officeart/2008/layout/HorizontalMultiLevelHierarchy"/>
    <dgm:cxn modelId="{016634E9-DD46-402A-9094-B3688C1EA479}" type="presParOf" srcId="{5F13318F-16EB-484B-8A90-259124939EFC}" destId="{84C243CA-0C8B-4830-8852-FD0F6B629FF0}" srcOrd="0" destOrd="0" presId="urn:microsoft.com/office/officeart/2008/layout/HorizontalMultiLevelHierarchy"/>
    <dgm:cxn modelId="{EA009FB2-13F6-41EF-97D2-EB4E31BDEA95}" type="presParOf" srcId="{68E54F9F-80BD-4B3F-AA14-E12A241F9424}" destId="{47D6E0F9-2D5A-4BBF-B04A-9FE6022C3735}" srcOrd="5" destOrd="0" presId="urn:microsoft.com/office/officeart/2008/layout/HorizontalMultiLevelHierarchy"/>
    <dgm:cxn modelId="{E2A14D45-0510-44E8-8C1C-D8D9203517EE}" type="presParOf" srcId="{47D6E0F9-2D5A-4BBF-B04A-9FE6022C3735}" destId="{246000BE-4279-43FB-9074-E214A5A7223D}" srcOrd="0" destOrd="0" presId="urn:microsoft.com/office/officeart/2008/layout/HorizontalMultiLevelHierarchy"/>
    <dgm:cxn modelId="{C7FE6E81-5155-4CC0-880E-440B0A4496A8}" type="presParOf" srcId="{47D6E0F9-2D5A-4BBF-B04A-9FE6022C3735}" destId="{DE76E869-81AB-4C22-9234-5D1DFDB8FEE5}" srcOrd="1" destOrd="0" presId="urn:microsoft.com/office/officeart/2008/layout/HorizontalMultiLevelHierarchy"/>
    <dgm:cxn modelId="{04C3CCE3-7226-419F-B03F-14DA4F47F658}" type="presParOf" srcId="{DE76E869-81AB-4C22-9234-5D1DFDB8FEE5}" destId="{C2853A11-1800-4BA7-A594-3C9D78D3EEA2}" srcOrd="0" destOrd="0" presId="urn:microsoft.com/office/officeart/2008/layout/HorizontalMultiLevelHierarchy"/>
    <dgm:cxn modelId="{E9CB516C-7715-4D48-AA96-04C3B1B138E5}" type="presParOf" srcId="{C2853A11-1800-4BA7-A594-3C9D78D3EEA2}" destId="{8BC4184B-E280-4B62-9BAF-C21251DAAFBF}" srcOrd="0" destOrd="0" presId="urn:microsoft.com/office/officeart/2008/layout/HorizontalMultiLevelHierarchy"/>
    <dgm:cxn modelId="{1A18CBFD-B5F0-41F7-998B-5EBC42A4E076}" type="presParOf" srcId="{DE76E869-81AB-4C22-9234-5D1DFDB8FEE5}" destId="{FFE6EC32-3FC3-40EE-AE5F-4B6642EEA600}" srcOrd="1" destOrd="0" presId="urn:microsoft.com/office/officeart/2008/layout/HorizontalMultiLevelHierarchy"/>
    <dgm:cxn modelId="{BB1DEB4E-5628-4DE6-A034-330F2817CA6D}" type="presParOf" srcId="{FFE6EC32-3FC3-40EE-AE5F-4B6642EEA600}" destId="{58E4F23E-3DD6-48D5-9893-48D72A6B561D}" srcOrd="0" destOrd="0" presId="urn:microsoft.com/office/officeart/2008/layout/HorizontalMultiLevelHierarchy"/>
    <dgm:cxn modelId="{FD6E7F8D-A22F-436F-982D-4D5682E9B599}" type="presParOf" srcId="{FFE6EC32-3FC3-40EE-AE5F-4B6642EEA600}" destId="{875AA35C-80B2-4B3C-B2C2-BD89B1C87D3E}" srcOrd="1" destOrd="0" presId="urn:microsoft.com/office/officeart/2008/layout/HorizontalMultiLevelHierarchy"/>
    <dgm:cxn modelId="{66E2060F-0650-48F4-B1BC-4F404F8D3626}" type="presParOf" srcId="{68E54F9F-80BD-4B3F-AA14-E12A241F9424}" destId="{DA737522-33E0-47DA-9A7B-A2BE60DCC74D}" srcOrd="6" destOrd="0" presId="urn:microsoft.com/office/officeart/2008/layout/HorizontalMultiLevelHierarchy"/>
    <dgm:cxn modelId="{3971B9CA-6B03-44F3-AB06-5D54A8E52896}" type="presParOf" srcId="{DA737522-33E0-47DA-9A7B-A2BE60DCC74D}" destId="{E0098819-FB6C-45A4-B905-E10A1C934A0B}" srcOrd="0" destOrd="0" presId="urn:microsoft.com/office/officeart/2008/layout/HorizontalMultiLevelHierarchy"/>
    <dgm:cxn modelId="{9786FE0C-7B36-4A77-89C0-FDD544C093BD}" type="presParOf" srcId="{68E54F9F-80BD-4B3F-AA14-E12A241F9424}" destId="{31AA9CFA-F657-4E9D-93E7-1FC393918E41}" srcOrd="7" destOrd="0" presId="urn:microsoft.com/office/officeart/2008/layout/HorizontalMultiLevelHierarchy"/>
    <dgm:cxn modelId="{59C4C16A-9FDE-49B6-8E4F-B26AE4FCCD56}" type="presParOf" srcId="{31AA9CFA-F657-4E9D-93E7-1FC393918E41}" destId="{857CE37C-72B0-4678-8C26-5A3D2DE31E4B}" srcOrd="0" destOrd="0" presId="urn:microsoft.com/office/officeart/2008/layout/HorizontalMultiLevelHierarchy"/>
    <dgm:cxn modelId="{196966F6-B376-4B0F-BB64-9D22246EE634}" type="presParOf" srcId="{31AA9CFA-F657-4E9D-93E7-1FC393918E41}" destId="{A8C52E0A-309F-466E-87AF-ACA4C437FAD9}" srcOrd="1" destOrd="0" presId="urn:microsoft.com/office/officeart/2008/layout/HorizontalMultiLevelHierarchy"/>
    <dgm:cxn modelId="{BD7C1BF1-AE5B-4A57-A584-EF75D381596D}" type="presParOf" srcId="{A8C52E0A-309F-466E-87AF-ACA4C437FAD9}" destId="{8B31DBFB-B92A-4601-899D-924A78DB5D42}" srcOrd="0" destOrd="0" presId="urn:microsoft.com/office/officeart/2008/layout/HorizontalMultiLevelHierarchy"/>
    <dgm:cxn modelId="{DC8DD2BE-04FF-4317-A1A3-D121637D8EBC}" type="presParOf" srcId="{8B31DBFB-B92A-4601-899D-924A78DB5D42}" destId="{440F38E1-34CD-4DD9-B7B7-1EDCCB021568}" srcOrd="0" destOrd="0" presId="urn:microsoft.com/office/officeart/2008/layout/HorizontalMultiLevelHierarchy"/>
    <dgm:cxn modelId="{3B696F5C-455F-43B5-AE08-64DE15FF9305}" type="presParOf" srcId="{A8C52E0A-309F-466E-87AF-ACA4C437FAD9}" destId="{5EEE70C6-F8BE-494A-889D-4F9712453B4A}" srcOrd="1" destOrd="0" presId="urn:microsoft.com/office/officeart/2008/layout/HorizontalMultiLevelHierarchy"/>
    <dgm:cxn modelId="{0BF94306-1939-44B6-B9E0-602DD3A09972}" type="presParOf" srcId="{5EEE70C6-F8BE-494A-889D-4F9712453B4A}" destId="{B3EA68F9-75F5-40FD-95F1-2C3C7FCE873C}" srcOrd="0" destOrd="0" presId="urn:microsoft.com/office/officeart/2008/layout/HorizontalMultiLevelHierarchy"/>
    <dgm:cxn modelId="{A6F8D8F2-925C-4F61-B541-ADACC5E45614}" type="presParOf" srcId="{5EEE70C6-F8BE-494A-889D-4F9712453B4A}" destId="{A39D4BEA-19C1-4857-A50C-44332AB6B67E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11797C-11D8-4293-B688-633F0AF9EB11}">
      <dsp:nvSpPr>
        <dsp:cNvPr id="0" name=""/>
        <dsp:cNvSpPr/>
      </dsp:nvSpPr>
      <dsp:spPr>
        <a:xfrm rot="5400000">
          <a:off x="1979807" y="-468676"/>
          <a:ext cx="1188068" cy="242243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400" kern="1200" dirty="0"/>
            <a:t>Definiciones según varios autores</a:t>
          </a:r>
        </a:p>
      </dsp:txBody>
      <dsp:txXfrm rot="-5400000">
        <a:off x="1362622" y="206506"/>
        <a:ext cx="2364442" cy="1072074"/>
      </dsp:txXfrm>
    </dsp:sp>
    <dsp:sp modelId="{DEA9ADA7-9AE5-4002-81BB-803C184CB122}">
      <dsp:nvSpPr>
        <dsp:cNvPr id="0" name=""/>
        <dsp:cNvSpPr/>
      </dsp:nvSpPr>
      <dsp:spPr>
        <a:xfrm>
          <a:off x="0" y="0"/>
          <a:ext cx="1362622" cy="14850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/>
            <a:t>Definición de la eco-conducción </a:t>
          </a:r>
        </a:p>
      </dsp:txBody>
      <dsp:txXfrm>
        <a:off x="66518" y="66518"/>
        <a:ext cx="1229586" cy="135205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B9A544-BC22-4FB8-8AC8-E81091CBF59C}">
      <dsp:nvSpPr>
        <dsp:cNvPr id="0" name=""/>
        <dsp:cNvSpPr/>
      </dsp:nvSpPr>
      <dsp:spPr>
        <a:xfrm>
          <a:off x="-5111632" y="-783050"/>
          <a:ext cx="6087327" cy="6087327"/>
        </a:xfrm>
        <a:prstGeom prst="blockArc">
          <a:avLst>
            <a:gd name="adj1" fmla="val 18900000"/>
            <a:gd name="adj2" fmla="val 2700000"/>
            <a:gd name="adj3" fmla="val 355"/>
          </a:avLst>
        </a:prstGeom>
        <a:noFill/>
        <a:ln w="222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6A83F3-439B-4D5D-9BF0-59D407FC2F6B}">
      <dsp:nvSpPr>
        <dsp:cNvPr id="0" name=""/>
        <dsp:cNvSpPr/>
      </dsp:nvSpPr>
      <dsp:spPr>
        <a:xfrm>
          <a:off x="510883" y="347591"/>
          <a:ext cx="6095656" cy="69554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2089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200" kern="1200" dirty="0"/>
            <a:t>Propuesta y estructuración de la política</a:t>
          </a:r>
        </a:p>
      </dsp:txBody>
      <dsp:txXfrm>
        <a:off x="510883" y="347591"/>
        <a:ext cx="6095656" cy="695545"/>
      </dsp:txXfrm>
    </dsp:sp>
    <dsp:sp modelId="{69131D19-4C86-4358-94B7-2DF42902DD64}">
      <dsp:nvSpPr>
        <dsp:cNvPr id="0" name=""/>
        <dsp:cNvSpPr/>
      </dsp:nvSpPr>
      <dsp:spPr>
        <a:xfrm>
          <a:off x="76167" y="260648"/>
          <a:ext cx="869431" cy="86943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1DCAC6-E8D8-425E-BAC0-E3EACA3039F9}">
      <dsp:nvSpPr>
        <dsp:cNvPr id="0" name=""/>
        <dsp:cNvSpPr/>
      </dsp:nvSpPr>
      <dsp:spPr>
        <a:xfrm>
          <a:off x="909655" y="1391090"/>
          <a:ext cx="5696884" cy="69554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2089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200" kern="1200" dirty="0"/>
            <a:t>Diagnóstico e identificación de factores estratégicos</a:t>
          </a:r>
        </a:p>
      </dsp:txBody>
      <dsp:txXfrm>
        <a:off x="909655" y="1391090"/>
        <a:ext cx="5696884" cy="695545"/>
      </dsp:txXfrm>
    </dsp:sp>
    <dsp:sp modelId="{96D750EF-BE32-418F-B2C6-61FEA3D2F95A}">
      <dsp:nvSpPr>
        <dsp:cNvPr id="0" name=""/>
        <dsp:cNvSpPr/>
      </dsp:nvSpPr>
      <dsp:spPr>
        <a:xfrm>
          <a:off x="474939" y="1304147"/>
          <a:ext cx="869431" cy="86943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4CA0F1-43E2-4841-B68D-B0F6042A86C1}">
      <dsp:nvSpPr>
        <dsp:cNvPr id="0" name=""/>
        <dsp:cNvSpPr/>
      </dsp:nvSpPr>
      <dsp:spPr>
        <a:xfrm>
          <a:off x="909655" y="2434589"/>
          <a:ext cx="5696884" cy="69554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2089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200" kern="1200" dirty="0"/>
            <a:t>Formulación - Plan de acción</a:t>
          </a:r>
        </a:p>
      </dsp:txBody>
      <dsp:txXfrm>
        <a:off x="909655" y="2434589"/>
        <a:ext cx="5696884" cy="695545"/>
      </dsp:txXfrm>
    </dsp:sp>
    <dsp:sp modelId="{7BBCE7CC-6F4E-41EB-8B12-62262B3F9AAB}">
      <dsp:nvSpPr>
        <dsp:cNvPr id="0" name=""/>
        <dsp:cNvSpPr/>
      </dsp:nvSpPr>
      <dsp:spPr>
        <a:xfrm>
          <a:off x="474939" y="2347646"/>
          <a:ext cx="869431" cy="86943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1EAEC1-9A6A-4B64-B8AB-6554A3EA7FBE}">
      <dsp:nvSpPr>
        <dsp:cNvPr id="0" name=""/>
        <dsp:cNvSpPr/>
      </dsp:nvSpPr>
      <dsp:spPr>
        <a:xfrm>
          <a:off x="510883" y="3478088"/>
          <a:ext cx="6095656" cy="69554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2089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200" kern="1200" dirty="0"/>
            <a:t>Documento CONPES D.C.</a:t>
          </a:r>
        </a:p>
      </dsp:txBody>
      <dsp:txXfrm>
        <a:off x="510883" y="3478088"/>
        <a:ext cx="6095656" cy="695545"/>
      </dsp:txXfrm>
    </dsp:sp>
    <dsp:sp modelId="{52608743-6876-451F-9FD7-F73280040B1E}">
      <dsp:nvSpPr>
        <dsp:cNvPr id="0" name=""/>
        <dsp:cNvSpPr/>
      </dsp:nvSpPr>
      <dsp:spPr>
        <a:xfrm>
          <a:off x="76167" y="3391145"/>
          <a:ext cx="869431" cy="86943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EF94A9-32B3-4F8D-9CE1-2AE6CA57009B}">
      <dsp:nvSpPr>
        <dsp:cNvPr id="0" name=""/>
        <dsp:cNvSpPr/>
      </dsp:nvSpPr>
      <dsp:spPr>
        <a:xfrm>
          <a:off x="2871356" y="2588329"/>
          <a:ext cx="1919225" cy="191922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300" kern="1200" dirty="0"/>
            <a:t>Documento de propuesta de la política. 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300" kern="1200" dirty="0"/>
            <a:t>Se presenta al Comité Sectorial de Desarrollo Administrativo  </a:t>
          </a:r>
        </a:p>
      </dsp:txBody>
      <dsp:txXfrm>
        <a:off x="3152420" y="2869393"/>
        <a:ext cx="1357097" cy="1357097"/>
      </dsp:txXfrm>
    </dsp:sp>
    <dsp:sp modelId="{3D3B05EA-3364-4372-AD8C-A12CAD1F757F}">
      <dsp:nvSpPr>
        <dsp:cNvPr id="0" name=""/>
        <dsp:cNvSpPr/>
      </dsp:nvSpPr>
      <dsp:spPr>
        <a:xfrm rot="10800000">
          <a:off x="1012346" y="3274452"/>
          <a:ext cx="1756764" cy="546979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A70F4A-921C-409F-9C59-3F1AE40CF70C}">
      <dsp:nvSpPr>
        <dsp:cNvPr id="0" name=""/>
        <dsp:cNvSpPr/>
      </dsp:nvSpPr>
      <dsp:spPr>
        <a:xfrm>
          <a:off x="100713" y="2818636"/>
          <a:ext cx="1823264" cy="145861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/>
            <a:t>Definición de la situación problemática </a:t>
          </a:r>
        </a:p>
      </dsp:txBody>
      <dsp:txXfrm>
        <a:off x="143434" y="2861357"/>
        <a:ext cx="1737822" cy="1373169"/>
      </dsp:txXfrm>
    </dsp:sp>
    <dsp:sp modelId="{755E4E3F-A268-4CCF-B134-4D3B3A0C4192}">
      <dsp:nvSpPr>
        <dsp:cNvPr id="0" name=""/>
        <dsp:cNvSpPr/>
      </dsp:nvSpPr>
      <dsp:spPr>
        <a:xfrm rot="13500000">
          <a:off x="1580629" y="1902494"/>
          <a:ext cx="1756764" cy="546979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2615AC-F412-4E5F-BA8D-DEDA63A315F4}">
      <dsp:nvSpPr>
        <dsp:cNvPr id="0" name=""/>
        <dsp:cNvSpPr/>
      </dsp:nvSpPr>
      <dsp:spPr>
        <a:xfrm>
          <a:off x="926269" y="825568"/>
          <a:ext cx="1823264" cy="145861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/>
            <a:t>Identificación de sectores co-responsables</a:t>
          </a:r>
        </a:p>
      </dsp:txBody>
      <dsp:txXfrm>
        <a:off x="968990" y="868289"/>
        <a:ext cx="1737822" cy="1373169"/>
      </dsp:txXfrm>
    </dsp:sp>
    <dsp:sp modelId="{FC06E9A6-F246-44D8-AEEC-D60691FA8A69}">
      <dsp:nvSpPr>
        <dsp:cNvPr id="0" name=""/>
        <dsp:cNvSpPr/>
      </dsp:nvSpPr>
      <dsp:spPr>
        <a:xfrm rot="16224867">
          <a:off x="2966581" y="1334216"/>
          <a:ext cx="1756846" cy="546979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43C45F-4956-4741-8043-A4958A05EB9D}">
      <dsp:nvSpPr>
        <dsp:cNvPr id="0" name=""/>
        <dsp:cNvSpPr/>
      </dsp:nvSpPr>
      <dsp:spPr>
        <a:xfrm>
          <a:off x="2939726" y="0"/>
          <a:ext cx="1823264" cy="14586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/>
            <a:t>Esquema de participación</a:t>
          </a:r>
        </a:p>
      </dsp:txBody>
      <dsp:txXfrm>
        <a:off x="2982447" y="42721"/>
        <a:ext cx="1737822" cy="1373169"/>
      </dsp:txXfrm>
    </dsp:sp>
    <dsp:sp modelId="{27106DF0-C489-4085-BC0E-2276B0BB2F99}">
      <dsp:nvSpPr>
        <dsp:cNvPr id="0" name=""/>
        <dsp:cNvSpPr/>
      </dsp:nvSpPr>
      <dsp:spPr>
        <a:xfrm rot="18900000">
          <a:off x="4324544" y="1902494"/>
          <a:ext cx="1756764" cy="546979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4AF9CE-6E33-45C7-AB31-7FCC6D902A2B}">
      <dsp:nvSpPr>
        <dsp:cNvPr id="0" name=""/>
        <dsp:cNvSpPr/>
      </dsp:nvSpPr>
      <dsp:spPr>
        <a:xfrm>
          <a:off x="4912404" y="825568"/>
          <a:ext cx="1823264" cy="145861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/>
            <a:t>Cronograma de trabajo</a:t>
          </a:r>
        </a:p>
      </dsp:txBody>
      <dsp:txXfrm>
        <a:off x="4955125" y="868289"/>
        <a:ext cx="1737822" cy="1373169"/>
      </dsp:txXfrm>
    </dsp:sp>
    <dsp:sp modelId="{C3836A2B-9EA2-4CD7-A7D1-069A28F16AE2}">
      <dsp:nvSpPr>
        <dsp:cNvPr id="0" name=""/>
        <dsp:cNvSpPr/>
      </dsp:nvSpPr>
      <dsp:spPr>
        <a:xfrm>
          <a:off x="4892828" y="3274452"/>
          <a:ext cx="1756764" cy="546979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B5723F-84DD-4A71-BC04-962962BD9ED6}">
      <dsp:nvSpPr>
        <dsp:cNvPr id="0" name=""/>
        <dsp:cNvSpPr/>
      </dsp:nvSpPr>
      <dsp:spPr>
        <a:xfrm>
          <a:off x="5737960" y="2818636"/>
          <a:ext cx="1823264" cy="145861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/>
            <a:t>Presupuesto estimado (agenda pública, formulación y levantamiento de línea base e indicadores)</a:t>
          </a:r>
          <a:endParaRPr lang="es-ES" sz="1600" kern="1200" dirty="0"/>
        </a:p>
      </dsp:txBody>
      <dsp:txXfrm>
        <a:off x="5780681" y="2861357"/>
        <a:ext cx="1737822" cy="1373169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131608-768F-4D54-B0CA-9311F74F8331}">
      <dsp:nvSpPr>
        <dsp:cNvPr id="0" name=""/>
        <dsp:cNvSpPr/>
      </dsp:nvSpPr>
      <dsp:spPr>
        <a:xfrm rot="5400000">
          <a:off x="-346886" y="1076771"/>
          <a:ext cx="1535212" cy="18540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060007-3E9B-437C-8D2F-FFE01147A7A3}">
      <dsp:nvSpPr>
        <dsp:cNvPr id="0" name=""/>
        <dsp:cNvSpPr/>
      </dsp:nvSpPr>
      <dsp:spPr>
        <a:xfrm>
          <a:off x="3795" y="93333"/>
          <a:ext cx="2060051" cy="123603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500" kern="1200" dirty="0"/>
            <a:t>Marco conceptual</a:t>
          </a:r>
        </a:p>
      </dsp:txBody>
      <dsp:txXfrm>
        <a:off x="39997" y="129535"/>
        <a:ext cx="1987647" cy="1163626"/>
      </dsp:txXfrm>
    </dsp:sp>
    <dsp:sp modelId="{C4EF04A2-9CAF-49A7-97BD-B5087E6FA686}">
      <dsp:nvSpPr>
        <dsp:cNvPr id="0" name=""/>
        <dsp:cNvSpPr/>
      </dsp:nvSpPr>
      <dsp:spPr>
        <a:xfrm rot="5400000">
          <a:off x="-346886" y="2621809"/>
          <a:ext cx="1535212" cy="185404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44B71F-3407-4AD6-9781-0E8AB413FFA4}">
      <dsp:nvSpPr>
        <dsp:cNvPr id="0" name=""/>
        <dsp:cNvSpPr/>
      </dsp:nvSpPr>
      <dsp:spPr>
        <a:xfrm>
          <a:off x="3795" y="1638372"/>
          <a:ext cx="2060051" cy="123603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500" kern="1200" dirty="0"/>
            <a:t>Definición de los enfoques de la política y de los factores que deben ser intervenidos </a:t>
          </a:r>
        </a:p>
      </dsp:txBody>
      <dsp:txXfrm>
        <a:off x="39997" y="1674574"/>
        <a:ext cx="1987647" cy="1163626"/>
      </dsp:txXfrm>
    </dsp:sp>
    <dsp:sp modelId="{5F4D8E63-B1D3-493A-9A6C-8B97A3EEDCDE}">
      <dsp:nvSpPr>
        <dsp:cNvPr id="0" name=""/>
        <dsp:cNvSpPr/>
      </dsp:nvSpPr>
      <dsp:spPr>
        <a:xfrm>
          <a:off x="425632" y="3394328"/>
          <a:ext cx="2730041" cy="18540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C5EBAB-4097-4D1B-BF8C-64BF46C0CBF9}">
      <dsp:nvSpPr>
        <dsp:cNvPr id="0" name=""/>
        <dsp:cNvSpPr/>
      </dsp:nvSpPr>
      <dsp:spPr>
        <a:xfrm>
          <a:off x="3795" y="3183410"/>
          <a:ext cx="2060051" cy="12360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500" kern="1200" dirty="0"/>
            <a:t>Aspectos jurídicos</a:t>
          </a:r>
        </a:p>
      </dsp:txBody>
      <dsp:txXfrm>
        <a:off x="39997" y="3219612"/>
        <a:ext cx="1987647" cy="1163626"/>
      </dsp:txXfrm>
    </dsp:sp>
    <dsp:sp modelId="{AA1384B5-9DC0-4AB7-81C0-0207D0CE7B1F}">
      <dsp:nvSpPr>
        <dsp:cNvPr id="0" name=""/>
        <dsp:cNvSpPr/>
      </dsp:nvSpPr>
      <dsp:spPr>
        <a:xfrm rot="16200000">
          <a:off x="2392981" y="2621809"/>
          <a:ext cx="1535212" cy="185404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4A8DC7-FD0E-43D6-B234-FA460C852C5A}">
      <dsp:nvSpPr>
        <dsp:cNvPr id="0" name=""/>
        <dsp:cNvSpPr/>
      </dsp:nvSpPr>
      <dsp:spPr>
        <a:xfrm>
          <a:off x="2743663" y="3183410"/>
          <a:ext cx="2060051" cy="123603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500" kern="1200" dirty="0"/>
            <a:t>Análisis de los instrumentos de planeación</a:t>
          </a:r>
        </a:p>
      </dsp:txBody>
      <dsp:txXfrm>
        <a:off x="2779865" y="3219612"/>
        <a:ext cx="1987647" cy="1163626"/>
      </dsp:txXfrm>
    </dsp:sp>
    <dsp:sp modelId="{8089C416-A499-4168-A35F-4F1D572F8685}">
      <dsp:nvSpPr>
        <dsp:cNvPr id="0" name=""/>
        <dsp:cNvSpPr/>
      </dsp:nvSpPr>
      <dsp:spPr>
        <a:xfrm rot="16200000">
          <a:off x="2392981" y="1076771"/>
          <a:ext cx="1535212" cy="185404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A3C62A-43EF-4BF3-A67F-5A157BA0FA17}">
      <dsp:nvSpPr>
        <dsp:cNvPr id="0" name=""/>
        <dsp:cNvSpPr/>
      </dsp:nvSpPr>
      <dsp:spPr>
        <a:xfrm>
          <a:off x="2743663" y="1638372"/>
          <a:ext cx="2060051" cy="123603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500" kern="1200" dirty="0"/>
            <a:t>Análisis de actores</a:t>
          </a:r>
        </a:p>
      </dsp:txBody>
      <dsp:txXfrm>
        <a:off x="2779865" y="1674574"/>
        <a:ext cx="1987647" cy="1163626"/>
      </dsp:txXfrm>
    </dsp:sp>
    <dsp:sp modelId="{6B19FE4E-BA46-4AF5-A81A-D1B964E6F0B3}">
      <dsp:nvSpPr>
        <dsp:cNvPr id="0" name=""/>
        <dsp:cNvSpPr/>
      </dsp:nvSpPr>
      <dsp:spPr>
        <a:xfrm>
          <a:off x="3165500" y="304251"/>
          <a:ext cx="2730041" cy="18540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37952C-270D-4B4A-8817-D75A9E9428C6}">
      <dsp:nvSpPr>
        <dsp:cNvPr id="0" name=""/>
        <dsp:cNvSpPr/>
      </dsp:nvSpPr>
      <dsp:spPr>
        <a:xfrm>
          <a:off x="2743663" y="93333"/>
          <a:ext cx="2060051" cy="123603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500" kern="1200" dirty="0"/>
            <a:t>Identificación y análisis de puntos críticos</a:t>
          </a:r>
        </a:p>
      </dsp:txBody>
      <dsp:txXfrm>
        <a:off x="2779865" y="129535"/>
        <a:ext cx="1987647" cy="1163626"/>
      </dsp:txXfrm>
    </dsp:sp>
    <dsp:sp modelId="{8AB296CB-24CC-4126-B497-4B892D40F5EF}">
      <dsp:nvSpPr>
        <dsp:cNvPr id="0" name=""/>
        <dsp:cNvSpPr/>
      </dsp:nvSpPr>
      <dsp:spPr>
        <a:xfrm rot="5400000">
          <a:off x="5132849" y="1076771"/>
          <a:ext cx="1535212" cy="185404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D4B374-1F83-403E-BD3B-C26DBA2AE14F}">
      <dsp:nvSpPr>
        <dsp:cNvPr id="0" name=""/>
        <dsp:cNvSpPr/>
      </dsp:nvSpPr>
      <dsp:spPr>
        <a:xfrm>
          <a:off x="5483531" y="93333"/>
          <a:ext cx="2060051" cy="123603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500" kern="1200" dirty="0"/>
            <a:t>Identificación de oportunidades y amenazas</a:t>
          </a:r>
        </a:p>
      </dsp:txBody>
      <dsp:txXfrm>
        <a:off x="5519733" y="129535"/>
        <a:ext cx="1987647" cy="1163626"/>
      </dsp:txXfrm>
    </dsp:sp>
    <dsp:sp modelId="{FD10DF54-F0CF-475B-BE62-08EDDDABBB6E}">
      <dsp:nvSpPr>
        <dsp:cNvPr id="0" name=""/>
        <dsp:cNvSpPr/>
      </dsp:nvSpPr>
      <dsp:spPr>
        <a:xfrm rot="5400000">
          <a:off x="5132849" y="2621809"/>
          <a:ext cx="1535212" cy="18540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706FAE-F9D3-4BC3-8A55-A58B86728742}">
      <dsp:nvSpPr>
        <dsp:cNvPr id="0" name=""/>
        <dsp:cNvSpPr/>
      </dsp:nvSpPr>
      <dsp:spPr>
        <a:xfrm>
          <a:off x="5483531" y="1638372"/>
          <a:ext cx="2060051" cy="12360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500" kern="1200" dirty="0"/>
            <a:t>Factores estratégicos</a:t>
          </a:r>
        </a:p>
      </dsp:txBody>
      <dsp:txXfrm>
        <a:off x="5519733" y="1674574"/>
        <a:ext cx="1987647" cy="1163626"/>
      </dsp:txXfrm>
    </dsp:sp>
    <dsp:sp modelId="{E6577E1D-F153-41CA-A751-9311B9AFA02B}">
      <dsp:nvSpPr>
        <dsp:cNvPr id="0" name=""/>
        <dsp:cNvSpPr/>
      </dsp:nvSpPr>
      <dsp:spPr>
        <a:xfrm>
          <a:off x="5483531" y="3183410"/>
          <a:ext cx="2060051" cy="123603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500" kern="1200" dirty="0"/>
            <a:t>Estrategia y proceso de </a:t>
          </a:r>
          <a:r>
            <a:rPr lang="es-ES" sz="1500" kern="1200"/>
            <a:t>participación ciudadana</a:t>
          </a:r>
          <a:endParaRPr lang="es-ES" sz="1500" kern="1200" dirty="0"/>
        </a:p>
      </dsp:txBody>
      <dsp:txXfrm>
        <a:off x="5519733" y="3219612"/>
        <a:ext cx="1987647" cy="116362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B629E9-D277-481B-A470-892A55463080}">
      <dsp:nvSpPr>
        <dsp:cNvPr id="0" name=""/>
        <dsp:cNvSpPr/>
      </dsp:nvSpPr>
      <dsp:spPr>
        <a:xfrm>
          <a:off x="4275321" y="4718679"/>
          <a:ext cx="3546851" cy="4219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7577"/>
              </a:lnTo>
              <a:lnTo>
                <a:pt x="3546851" y="287577"/>
              </a:lnTo>
              <a:lnTo>
                <a:pt x="3546851" y="421994"/>
              </a:lnTo>
            </a:path>
          </a:pathLst>
        </a:custGeom>
        <a:noFill/>
        <a:ln w="22225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EB3A43-CBA2-423C-B508-85F98D1519DA}">
      <dsp:nvSpPr>
        <dsp:cNvPr id="0" name=""/>
        <dsp:cNvSpPr/>
      </dsp:nvSpPr>
      <dsp:spPr>
        <a:xfrm>
          <a:off x="4275321" y="4718679"/>
          <a:ext cx="1773425" cy="4219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7577"/>
              </a:lnTo>
              <a:lnTo>
                <a:pt x="1773425" y="287577"/>
              </a:lnTo>
              <a:lnTo>
                <a:pt x="1773425" y="421994"/>
              </a:lnTo>
            </a:path>
          </a:pathLst>
        </a:custGeom>
        <a:noFill/>
        <a:ln w="22225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BE0DB7-CA38-4A90-A5EA-0D75F784C06C}">
      <dsp:nvSpPr>
        <dsp:cNvPr id="0" name=""/>
        <dsp:cNvSpPr/>
      </dsp:nvSpPr>
      <dsp:spPr>
        <a:xfrm>
          <a:off x="4275321" y="6062049"/>
          <a:ext cx="2660138" cy="4219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7577"/>
              </a:lnTo>
              <a:lnTo>
                <a:pt x="2660138" y="287577"/>
              </a:lnTo>
              <a:lnTo>
                <a:pt x="2660138" y="421994"/>
              </a:lnTo>
            </a:path>
          </a:pathLst>
        </a:custGeom>
        <a:noFill/>
        <a:ln w="222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2F62B1-F058-4983-B136-859425C4A74F}">
      <dsp:nvSpPr>
        <dsp:cNvPr id="0" name=""/>
        <dsp:cNvSpPr/>
      </dsp:nvSpPr>
      <dsp:spPr>
        <a:xfrm>
          <a:off x="4275321" y="6062049"/>
          <a:ext cx="886712" cy="4219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7577"/>
              </a:lnTo>
              <a:lnTo>
                <a:pt x="886712" y="287577"/>
              </a:lnTo>
              <a:lnTo>
                <a:pt x="886712" y="421994"/>
              </a:lnTo>
            </a:path>
          </a:pathLst>
        </a:custGeom>
        <a:noFill/>
        <a:ln w="222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7D9876-BD6C-442F-97E2-BBA521EAE938}">
      <dsp:nvSpPr>
        <dsp:cNvPr id="0" name=""/>
        <dsp:cNvSpPr/>
      </dsp:nvSpPr>
      <dsp:spPr>
        <a:xfrm>
          <a:off x="3388608" y="6062049"/>
          <a:ext cx="886712" cy="421994"/>
        </a:xfrm>
        <a:custGeom>
          <a:avLst/>
          <a:gdLst/>
          <a:ahLst/>
          <a:cxnLst/>
          <a:rect l="0" t="0" r="0" b="0"/>
          <a:pathLst>
            <a:path>
              <a:moveTo>
                <a:pt x="886712" y="0"/>
              </a:moveTo>
              <a:lnTo>
                <a:pt x="886712" y="287577"/>
              </a:lnTo>
              <a:lnTo>
                <a:pt x="0" y="287577"/>
              </a:lnTo>
              <a:lnTo>
                <a:pt x="0" y="421994"/>
              </a:lnTo>
            </a:path>
          </a:pathLst>
        </a:custGeom>
        <a:noFill/>
        <a:ln w="222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EFBEEC-2FC1-4009-9E6B-2FB651C71A4A}">
      <dsp:nvSpPr>
        <dsp:cNvPr id="0" name=""/>
        <dsp:cNvSpPr/>
      </dsp:nvSpPr>
      <dsp:spPr>
        <a:xfrm>
          <a:off x="1615182" y="6062049"/>
          <a:ext cx="2660138" cy="421994"/>
        </a:xfrm>
        <a:custGeom>
          <a:avLst/>
          <a:gdLst/>
          <a:ahLst/>
          <a:cxnLst/>
          <a:rect l="0" t="0" r="0" b="0"/>
          <a:pathLst>
            <a:path>
              <a:moveTo>
                <a:pt x="2660138" y="0"/>
              </a:moveTo>
              <a:lnTo>
                <a:pt x="2660138" y="287577"/>
              </a:lnTo>
              <a:lnTo>
                <a:pt x="0" y="287577"/>
              </a:lnTo>
              <a:lnTo>
                <a:pt x="0" y="421994"/>
              </a:lnTo>
            </a:path>
          </a:pathLst>
        </a:custGeom>
        <a:noFill/>
        <a:ln w="222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960BA5-16E2-4F98-9B50-A37A07376754}">
      <dsp:nvSpPr>
        <dsp:cNvPr id="0" name=""/>
        <dsp:cNvSpPr/>
      </dsp:nvSpPr>
      <dsp:spPr>
        <a:xfrm>
          <a:off x="4229601" y="4718679"/>
          <a:ext cx="91440" cy="42199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1994"/>
              </a:lnTo>
            </a:path>
          </a:pathLst>
        </a:custGeom>
        <a:noFill/>
        <a:ln w="22225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FAE009-8777-4F39-8DAF-53EAAFD3BA4B}">
      <dsp:nvSpPr>
        <dsp:cNvPr id="0" name=""/>
        <dsp:cNvSpPr/>
      </dsp:nvSpPr>
      <dsp:spPr>
        <a:xfrm>
          <a:off x="2501895" y="4718679"/>
          <a:ext cx="1773425" cy="421994"/>
        </a:xfrm>
        <a:custGeom>
          <a:avLst/>
          <a:gdLst/>
          <a:ahLst/>
          <a:cxnLst/>
          <a:rect l="0" t="0" r="0" b="0"/>
          <a:pathLst>
            <a:path>
              <a:moveTo>
                <a:pt x="1773425" y="0"/>
              </a:moveTo>
              <a:lnTo>
                <a:pt x="1773425" y="287577"/>
              </a:lnTo>
              <a:lnTo>
                <a:pt x="0" y="287577"/>
              </a:lnTo>
              <a:lnTo>
                <a:pt x="0" y="421994"/>
              </a:lnTo>
            </a:path>
          </a:pathLst>
        </a:custGeom>
        <a:noFill/>
        <a:ln w="22225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66B2AE-883D-4D39-B040-5042282EC180}">
      <dsp:nvSpPr>
        <dsp:cNvPr id="0" name=""/>
        <dsp:cNvSpPr/>
      </dsp:nvSpPr>
      <dsp:spPr>
        <a:xfrm>
          <a:off x="728470" y="4718679"/>
          <a:ext cx="3546851" cy="421994"/>
        </a:xfrm>
        <a:custGeom>
          <a:avLst/>
          <a:gdLst/>
          <a:ahLst/>
          <a:cxnLst/>
          <a:rect l="0" t="0" r="0" b="0"/>
          <a:pathLst>
            <a:path>
              <a:moveTo>
                <a:pt x="3546851" y="0"/>
              </a:moveTo>
              <a:lnTo>
                <a:pt x="3546851" y="287577"/>
              </a:lnTo>
              <a:lnTo>
                <a:pt x="0" y="287577"/>
              </a:lnTo>
              <a:lnTo>
                <a:pt x="0" y="421994"/>
              </a:lnTo>
            </a:path>
          </a:pathLst>
        </a:custGeom>
        <a:noFill/>
        <a:ln w="22225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DBFDCD-1494-496B-813A-7B199BE49062}">
      <dsp:nvSpPr>
        <dsp:cNvPr id="0" name=""/>
        <dsp:cNvSpPr/>
      </dsp:nvSpPr>
      <dsp:spPr>
        <a:xfrm>
          <a:off x="3549829" y="3797304"/>
          <a:ext cx="1450984" cy="9213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73DF49-F8E6-4C83-9AC9-E1BD3CEFD7F3}">
      <dsp:nvSpPr>
        <dsp:cNvPr id="0" name=""/>
        <dsp:cNvSpPr/>
      </dsp:nvSpPr>
      <dsp:spPr>
        <a:xfrm>
          <a:off x="3711049" y="3950464"/>
          <a:ext cx="1450984" cy="9213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/>
            <a:t>Documento CONPES D.C. </a:t>
          </a:r>
        </a:p>
      </dsp:txBody>
      <dsp:txXfrm>
        <a:off x="3738035" y="3977450"/>
        <a:ext cx="1397012" cy="867403"/>
      </dsp:txXfrm>
    </dsp:sp>
    <dsp:sp modelId="{63E33319-ADDB-4BC8-890F-628EB4B7F3E7}">
      <dsp:nvSpPr>
        <dsp:cNvPr id="0" name=""/>
        <dsp:cNvSpPr/>
      </dsp:nvSpPr>
      <dsp:spPr>
        <a:xfrm>
          <a:off x="2977" y="5140674"/>
          <a:ext cx="1450984" cy="92137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C8AC3AE-01BC-4A9A-A758-7D48A4EF38AC}">
      <dsp:nvSpPr>
        <dsp:cNvPr id="0" name=""/>
        <dsp:cNvSpPr/>
      </dsp:nvSpPr>
      <dsp:spPr>
        <a:xfrm>
          <a:off x="164198" y="5293834"/>
          <a:ext cx="1450984" cy="9213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/>
            <a:t>Antecedentes y justificación</a:t>
          </a:r>
        </a:p>
      </dsp:txBody>
      <dsp:txXfrm>
        <a:off x="191184" y="5320820"/>
        <a:ext cx="1397012" cy="867403"/>
      </dsp:txXfrm>
    </dsp:sp>
    <dsp:sp modelId="{0FF59E9E-679D-4E18-9869-C3CA424AAAFA}">
      <dsp:nvSpPr>
        <dsp:cNvPr id="0" name=""/>
        <dsp:cNvSpPr/>
      </dsp:nvSpPr>
      <dsp:spPr>
        <a:xfrm>
          <a:off x="1776403" y="5140674"/>
          <a:ext cx="1450984" cy="92137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31F719-EDF2-4596-94CA-679249191440}">
      <dsp:nvSpPr>
        <dsp:cNvPr id="0" name=""/>
        <dsp:cNvSpPr/>
      </dsp:nvSpPr>
      <dsp:spPr>
        <a:xfrm>
          <a:off x="1937624" y="5293834"/>
          <a:ext cx="1450984" cy="9213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/>
            <a:t>Diagnóstico e identificación de factores estratégicos</a:t>
          </a:r>
        </a:p>
      </dsp:txBody>
      <dsp:txXfrm>
        <a:off x="1964610" y="5320820"/>
        <a:ext cx="1397012" cy="867403"/>
      </dsp:txXfrm>
    </dsp:sp>
    <dsp:sp modelId="{A07CCE11-8F2F-44DD-85E1-514CD5840223}">
      <dsp:nvSpPr>
        <dsp:cNvPr id="0" name=""/>
        <dsp:cNvSpPr/>
      </dsp:nvSpPr>
      <dsp:spPr>
        <a:xfrm>
          <a:off x="3549829" y="5140674"/>
          <a:ext cx="1450984" cy="92137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44EEDD-9F76-4E5D-A21C-4FCCF3EA681E}">
      <dsp:nvSpPr>
        <dsp:cNvPr id="0" name=""/>
        <dsp:cNvSpPr/>
      </dsp:nvSpPr>
      <dsp:spPr>
        <a:xfrm>
          <a:off x="3711049" y="5293834"/>
          <a:ext cx="1450984" cy="9213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/>
            <a:t>Formulación de la política</a:t>
          </a:r>
        </a:p>
      </dsp:txBody>
      <dsp:txXfrm>
        <a:off x="3738035" y="5320820"/>
        <a:ext cx="1397012" cy="867403"/>
      </dsp:txXfrm>
    </dsp:sp>
    <dsp:sp modelId="{2C3FBFE8-D6C9-4290-B34F-11FE81A08D93}">
      <dsp:nvSpPr>
        <dsp:cNvPr id="0" name=""/>
        <dsp:cNvSpPr/>
      </dsp:nvSpPr>
      <dsp:spPr>
        <a:xfrm>
          <a:off x="889690" y="6484044"/>
          <a:ext cx="1450984" cy="9213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700B7E-7C49-4CAF-A91C-458A794D9446}">
      <dsp:nvSpPr>
        <dsp:cNvPr id="0" name=""/>
        <dsp:cNvSpPr/>
      </dsp:nvSpPr>
      <dsp:spPr>
        <a:xfrm>
          <a:off x="1050911" y="6637204"/>
          <a:ext cx="1450984" cy="9213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/>
            <a:t>Objetivo general</a:t>
          </a:r>
        </a:p>
      </dsp:txBody>
      <dsp:txXfrm>
        <a:off x="1077897" y="6664190"/>
        <a:ext cx="1397012" cy="867403"/>
      </dsp:txXfrm>
    </dsp:sp>
    <dsp:sp modelId="{F366C061-3957-40B2-BEC4-D353AC3E45AD}">
      <dsp:nvSpPr>
        <dsp:cNvPr id="0" name=""/>
        <dsp:cNvSpPr/>
      </dsp:nvSpPr>
      <dsp:spPr>
        <a:xfrm>
          <a:off x="2663116" y="6484044"/>
          <a:ext cx="1450984" cy="9213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3A5A5E-5483-4AC2-8F1C-0CEB0C4EBE17}">
      <dsp:nvSpPr>
        <dsp:cNvPr id="0" name=""/>
        <dsp:cNvSpPr/>
      </dsp:nvSpPr>
      <dsp:spPr>
        <a:xfrm>
          <a:off x="2824336" y="6637204"/>
          <a:ext cx="1450984" cy="9213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/>
            <a:t>Objetivos específicos</a:t>
          </a:r>
        </a:p>
      </dsp:txBody>
      <dsp:txXfrm>
        <a:off x="2851322" y="6664190"/>
        <a:ext cx="1397012" cy="867403"/>
      </dsp:txXfrm>
    </dsp:sp>
    <dsp:sp modelId="{A02BA623-CFD8-47DF-BA22-9059EF0259AF}">
      <dsp:nvSpPr>
        <dsp:cNvPr id="0" name=""/>
        <dsp:cNvSpPr/>
      </dsp:nvSpPr>
      <dsp:spPr>
        <a:xfrm>
          <a:off x="4436542" y="6484044"/>
          <a:ext cx="1450984" cy="9213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D22C83-2E3E-4679-B89E-7E70D8A5BF1A}">
      <dsp:nvSpPr>
        <dsp:cNvPr id="0" name=""/>
        <dsp:cNvSpPr/>
      </dsp:nvSpPr>
      <dsp:spPr>
        <a:xfrm>
          <a:off x="4597762" y="6637204"/>
          <a:ext cx="1450984" cy="9213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/>
            <a:t>Sectores y entidades corresponsables</a:t>
          </a:r>
        </a:p>
      </dsp:txBody>
      <dsp:txXfrm>
        <a:off x="4624748" y="6664190"/>
        <a:ext cx="1397012" cy="867403"/>
      </dsp:txXfrm>
    </dsp:sp>
    <dsp:sp modelId="{87F90DD9-05FC-4469-8B97-8540A5A0BE6A}">
      <dsp:nvSpPr>
        <dsp:cNvPr id="0" name=""/>
        <dsp:cNvSpPr/>
      </dsp:nvSpPr>
      <dsp:spPr>
        <a:xfrm>
          <a:off x="6209968" y="6484044"/>
          <a:ext cx="1450984" cy="9213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140325-404A-45C8-ACF3-DAEC5C73E71D}">
      <dsp:nvSpPr>
        <dsp:cNvPr id="0" name=""/>
        <dsp:cNvSpPr/>
      </dsp:nvSpPr>
      <dsp:spPr>
        <a:xfrm>
          <a:off x="6371188" y="6637204"/>
          <a:ext cx="1450984" cy="9213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/>
            <a:t>Seguimiento </a:t>
          </a:r>
          <a:r>
            <a:rPr lang="es-ES" sz="1400" kern="1200" dirty="0"/>
            <a:t>y evaluación</a:t>
          </a:r>
        </a:p>
      </dsp:txBody>
      <dsp:txXfrm>
        <a:off x="6398174" y="6664190"/>
        <a:ext cx="1397012" cy="867403"/>
      </dsp:txXfrm>
    </dsp:sp>
    <dsp:sp modelId="{08071EFF-2D24-418D-B8A5-96C2A969C5BA}">
      <dsp:nvSpPr>
        <dsp:cNvPr id="0" name=""/>
        <dsp:cNvSpPr/>
      </dsp:nvSpPr>
      <dsp:spPr>
        <a:xfrm>
          <a:off x="5323255" y="5140674"/>
          <a:ext cx="1450984" cy="92137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DA3C4B-421C-4E71-8FC4-F34CB2C8A969}">
      <dsp:nvSpPr>
        <dsp:cNvPr id="0" name=""/>
        <dsp:cNvSpPr/>
      </dsp:nvSpPr>
      <dsp:spPr>
        <a:xfrm>
          <a:off x="5484475" y="5293834"/>
          <a:ext cx="1450984" cy="9213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/>
            <a:t>Estructura de la política</a:t>
          </a:r>
        </a:p>
      </dsp:txBody>
      <dsp:txXfrm>
        <a:off x="5511461" y="5320820"/>
        <a:ext cx="1397012" cy="867403"/>
      </dsp:txXfrm>
    </dsp:sp>
    <dsp:sp modelId="{999CB494-953A-4DDD-9526-755D6B243138}">
      <dsp:nvSpPr>
        <dsp:cNvPr id="0" name=""/>
        <dsp:cNvSpPr/>
      </dsp:nvSpPr>
      <dsp:spPr>
        <a:xfrm>
          <a:off x="7096681" y="5140674"/>
          <a:ext cx="1450984" cy="92137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D8E168-1C5B-45E6-82D2-A11AD11D726D}">
      <dsp:nvSpPr>
        <dsp:cNvPr id="0" name=""/>
        <dsp:cNvSpPr/>
      </dsp:nvSpPr>
      <dsp:spPr>
        <a:xfrm>
          <a:off x="7257901" y="5293834"/>
          <a:ext cx="1450984" cy="9213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/>
            <a:t>Financiamiento</a:t>
          </a:r>
        </a:p>
      </dsp:txBody>
      <dsp:txXfrm>
        <a:off x="7284887" y="5320820"/>
        <a:ext cx="1397012" cy="86740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8A4C5D-1BFB-41F4-AFD2-9BEE9BD537C6}">
      <dsp:nvSpPr>
        <dsp:cNvPr id="0" name=""/>
        <dsp:cNvSpPr/>
      </dsp:nvSpPr>
      <dsp:spPr>
        <a:xfrm>
          <a:off x="0" y="329617"/>
          <a:ext cx="7836168" cy="88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8174" tIns="333248" rIns="608174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kern="1200" dirty="0"/>
            <a:t>Metodología basada en elementos de entrada, salida y resultado, midiendo sus relaciones de efectividad, eficiencia y costo efectivas</a:t>
          </a:r>
        </a:p>
      </dsp:txBody>
      <dsp:txXfrm>
        <a:off x="0" y="329617"/>
        <a:ext cx="7836168" cy="882000"/>
      </dsp:txXfrm>
    </dsp:sp>
    <dsp:sp modelId="{98E4FDB4-7C56-4035-8C56-24092713FD39}">
      <dsp:nvSpPr>
        <dsp:cNvPr id="0" name=""/>
        <dsp:cNvSpPr/>
      </dsp:nvSpPr>
      <dsp:spPr>
        <a:xfrm>
          <a:off x="391808" y="93457"/>
          <a:ext cx="5485317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7332" tIns="0" rIns="20733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600" kern="1200" dirty="0"/>
            <a:t>Modelo de seguimiento y evaluación del programa holandés  “La nueva Conducción”</a:t>
          </a:r>
          <a:endParaRPr lang="es-ES" sz="1600" kern="1200" dirty="0"/>
        </a:p>
      </dsp:txBody>
      <dsp:txXfrm>
        <a:off x="414865" y="116514"/>
        <a:ext cx="5439203" cy="426206"/>
      </dsp:txXfrm>
    </dsp:sp>
    <dsp:sp modelId="{CD7C8396-31F4-4691-82B0-C187F97FE267}">
      <dsp:nvSpPr>
        <dsp:cNvPr id="0" name=""/>
        <dsp:cNvSpPr/>
      </dsp:nvSpPr>
      <dsp:spPr>
        <a:xfrm>
          <a:off x="0" y="1534177"/>
          <a:ext cx="7836168" cy="88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8174" tIns="333248" rIns="608174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kern="1200" dirty="0"/>
            <a:t>Dispositivos con múltiples sensores, teléfonos inteligentes, USB conectada a los computadores de los vehículos, </a:t>
          </a:r>
          <a:r>
            <a:rPr lang="es-ES" sz="1600" kern="1200" dirty="0" err="1"/>
            <a:t>CarChips</a:t>
          </a:r>
          <a:endParaRPr lang="es-ES" sz="1600" kern="1200" dirty="0"/>
        </a:p>
      </dsp:txBody>
      <dsp:txXfrm>
        <a:off x="0" y="1534177"/>
        <a:ext cx="7836168" cy="882000"/>
      </dsp:txXfrm>
    </dsp:sp>
    <dsp:sp modelId="{C1C6354B-F034-477E-BCAB-AD39F87F9934}">
      <dsp:nvSpPr>
        <dsp:cNvPr id="0" name=""/>
        <dsp:cNvSpPr/>
      </dsp:nvSpPr>
      <dsp:spPr>
        <a:xfrm>
          <a:off x="391808" y="1298017"/>
          <a:ext cx="5485317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7332" tIns="0" rIns="20733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/>
            <a:t>Dispositivos inteligentes de monitoreo incorporados en los vehículos  </a:t>
          </a:r>
        </a:p>
      </dsp:txBody>
      <dsp:txXfrm>
        <a:off x="414865" y="1321074"/>
        <a:ext cx="5439203" cy="426206"/>
      </dsp:txXfrm>
    </dsp:sp>
    <dsp:sp modelId="{3624A277-C824-49F2-8975-7D3871F73F5B}">
      <dsp:nvSpPr>
        <dsp:cNvPr id="0" name=""/>
        <dsp:cNvSpPr/>
      </dsp:nvSpPr>
      <dsp:spPr>
        <a:xfrm>
          <a:off x="0" y="2738738"/>
          <a:ext cx="7836168" cy="667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8174" tIns="333248" rIns="608174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kern="1200"/>
            <a:t>Registros de datos automático o manual en hojas de cálculo</a:t>
          </a:r>
        </a:p>
      </dsp:txBody>
      <dsp:txXfrm>
        <a:off x="0" y="2738738"/>
        <a:ext cx="7836168" cy="667800"/>
      </dsp:txXfrm>
    </dsp:sp>
    <dsp:sp modelId="{57D39C74-FCF3-4DF1-8D75-807FFCB71F77}">
      <dsp:nvSpPr>
        <dsp:cNvPr id="0" name=""/>
        <dsp:cNvSpPr/>
      </dsp:nvSpPr>
      <dsp:spPr>
        <a:xfrm>
          <a:off x="391808" y="2502578"/>
          <a:ext cx="5485317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7332" tIns="0" rIns="20733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/>
            <a:t>Bases de datos – Herramientas web  </a:t>
          </a:r>
        </a:p>
      </dsp:txBody>
      <dsp:txXfrm>
        <a:off x="414865" y="2525635"/>
        <a:ext cx="5439203" cy="426206"/>
      </dsp:txXfrm>
    </dsp:sp>
    <dsp:sp modelId="{0BB3A8E3-47C0-4FF0-AF6B-246F608D0237}">
      <dsp:nvSpPr>
        <dsp:cNvPr id="0" name=""/>
        <dsp:cNvSpPr/>
      </dsp:nvSpPr>
      <dsp:spPr>
        <a:xfrm>
          <a:off x="0" y="3729098"/>
          <a:ext cx="7836168" cy="88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8174" tIns="333248" rIns="608174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kern="1200" dirty="0"/>
            <a:t>Aplicaciones móviles, software en sitios web, plataformas de telemática y análisis de datos (ej. IBM, </a:t>
          </a:r>
          <a:r>
            <a:rPr lang="es-ES" sz="1600" kern="1200" dirty="0" err="1"/>
            <a:t>Amodo</a:t>
          </a:r>
          <a:r>
            <a:rPr lang="es-ES" sz="1600" kern="1200" dirty="0"/>
            <a:t>, etc.) </a:t>
          </a:r>
        </a:p>
      </dsp:txBody>
      <dsp:txXfrm>
        <a:off x="0" y="3729098"/>
        <a:ext cx="7836168" cy="882000"/>
      </dsp:txXfrm>
    </dsp:sp>
    <dsp:sp modelId="{C30F0F3C-B20F-4575-AA72-9F1344E24D2F}">
      <dsp:nvSpPr>
        <dsp:cNvPr id="0" name=""/>
        <dsp:cNvSpPr/>
      </dsp:nvSpPr>
      <dsp:spPr>
        <a:xfrm>
          <a:off x="391808" y="3492938"/>
          <a:ext cx="5485317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7332" tIns="0" rIns="20733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/>
            <a:t>Software especializados </a:t>
          </a:r>
        </a:p>
      </dsp:txBody>
      <dsp:txXfrm>
        <a:off x="414865" y="3515995"/>
        <a:ext cx="5439203" cy="42620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528200-EFAC-46F1-A37A-F737266263D9}">
      <dsp:nvSpPr>
        <dsp:cNvPr id="0" name=""/>
        <dsp:cNvSpPr/>
      </dsp:nvSpPr>
      <dsp:spPr>
        <a:xfrm>
          <a:off x="4408" y="3040050"/>
          <a:ext cx="922114" cy="735197"/>
        </a:xfrm>
        <a:prstGeom prst="roundRect">
          <a:avLst>
            <a:gd name="adj" fmla="val 10000"/>
          </a:avLst>
        </a:prstGeom>
        <a:solidFill>
          <a:schemeClr val="accent2">
            <a:lumMod val="5000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/>
            <a:t>45 empresas</a:t>
          </a:r>
        </a:p>
      </dsp:txBody>
      <dsp:txXfrm>
        <a:off x="25941" y="3061583"/>
        <a:ext cx="879048" cy="692131"/>
      </dsp:txXfrm>
    </dsp:sp>
    <dsp:sp modelId="{26659C42-782C-467D-9687-127EF17688E4}">
      <dsp:nvSpPr>
        <dsp:cNvPr id="0" name=""/>
        <dsp:cNvSpPr/>
      </dsp:nvSpPr>
      <dsp:spPr>
        <a:xfrm rot="18770822">
          <a:off x="788160" y="3078017"/>
          <a:ext cx="864883" cy="25156"/>
        </a:xfrm>
        <a:custGeom>
          <a:avLst/>
          <a:gdLst/>
          <a:ahLst/>
          <a:cxnLst/>
          <a:rect l="0" t="0" r="0" b="0"/>
          <a:pathLst>
            <a:path>
              <a:moveTo>
                <a:pt x="0" y="12578"/>
              </a:moveTo>
              <a:lnTo>
                <a:pt x="864883" y="12578"/>
              </a:lnTo>
            </a:path>
          </a:pathLst>
        </a:custGeom>
        <a:noFill/>
        <a:ln w="12700" cap="rnd" cmpd="sng" algn="ctr">
          <a:solidFill>
            <a:schemeClr val="accent3">
              <a:lumMod val="90000"/>
            </a:schemeClr>
          </a:solidFill>
          <a:prstDash val="solid"/>
        </a:ln>
        <a:effectLst/>
      </dsp:spPr>
      <dsp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400" kern="1200"/>
        </a:p>
      </dsp:txBody>
      <dsp:txXfrm>
        <a:off x="1198980" y="3068973"/>
        <a:ext cx="43244" cy="43244"/>
      </dsp:txXfrm>
    </dsp:sp>
    <dsp:sp modelId="{58D2C7B4-956C-47B8-A5ED-AD18D728C23C}">
      <dsp:nvSpPr>
        <dsp:cNvPr id="0" name=""/>
        <dsp:cNvSpPr/>
      </dsp:nvSpPr>
      <dsp:spPr>
        <a:xfrm>
          <a:off x="1514681" y="2405942"/>
          <a:ext cx="723611" cy="735197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/>
            <a:t>41 - contacto</a:t>
          </a:r>
        </a:p>
      </dsp:txBody>
      <dsp:txXfrm>
        <a:off x="1535875" y="2427136"/>
        <a:ext cx="681223" cy="692809"/>
      </dsp:txXfrm>
    </dsp:sp>
    <dsp:sp modelId="{B1BE530A-02D8-4FF4-99DB-4DBAA92D16AA}">
      <dsp:nvSpPr>
        <dsp:cNvPr id="0" name=""/>
        <dsp:cNvSpPr/>
      </dsp:nvSpPr>
      <dsp:spPr>
        <a:xfrm rot="19457599">
          <a:off x="2170212" y="2549594"/>
          <a:ext cx="724319" cy="25156"/>
        </a:xfrm>
        <a:custGeom>
          <a:avLst/>
          <a:gdLst/>
          <a:ahLst/>
          <a:cxnLst/>
          <a:rect l="0" t="0" r="0" b="0"/>
          <a:pathLst>
            <a:path>
              <a:moveTo>
                <a:pt x="0" y="12578"/>
              </a:moveTo>
              <a:lnTo>
                <a:pt x="724319" y="12578"/>
              </a:lnTo>
            </a:path>
          </a:pathLst>
        </a:custGeom>
        <a:noFill/>
        <a:ln w="12700" cap="rnd" cmpd="sng" algn="ctr">
          <a:solidFill>
            <a:schemeClr val="accent2">
              <a:lumMod val="90000"/>
            </a:schemeClr>
          </a:solidFill>
          <a:prstDash val="solid"/>
        </a:ln>
        <a:effectLst/>
      </dsp:spPr>
      <dsp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400" kern="1200"/>
        </a:p>
      </dsp:txBody>
      <dsp:txXfrm>
        <a:off x="2514264" y="2544064"/>
        <a:ext cx="36215" cy="36215"/>
      </dsp:txXfrm>
    </dsp:sp>
    <dsp:sp modelId="{45C23052-6EE6-44DE-A66F-3603121E0458}">
      <dsp:nvSpPr>
        <dsp:cNvPr id="0" name=""/>
        <dsp:cNvSpPr/>
      </dsp:nvSpPr>
      <dsp:spPr>
        <a:xfrm>
          <a:off x="2826451" y="1983203"/>
          <a:ext cx="1470395" cy="735197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/>
            <a:t>24 Concertadas</a:t>
          </a:r>
        </a:p>
      </dsp:txBody>
      <dsp:txXfrm>
        <a:off x="2847984" y="2004736"/>
        <a:ext cx="1427329" cy="692131"/>
      </dsp:txXfrm>
    </dsp:sp>
    <dsp:sp modelId="{34EFF2D2-3C27-41E7-AF19-34C37087398D}">
      <dsp:nvSpPr>
        <dsp:cNvPr id="0" name=""/>
        <dsp:cNvSpPr/>
      </dsp:nvSpPr>
      <dsp:spPr>
        <a:xfrm>
          <a:off x="4296847" y="2338224"/>
          <a:ext cx="588158" cy="25156"/>
        </a:xfrm>
        <a:custGeom>
          <a:avLst/>
          <a:gdLst/>
          <a:ahLst/>
          <a:cxnLst/>
          <a:rect l="0" t="0" r="0" b="0"/>
          <a:pathLst>
            <a:path>
              <a:moveTo>
                <a:pt x="0" y="12578"/>
              </a:moveTo>
              <a:lnTo>
                <a:pt x="588158" y="12578"/>
              </a:lnTo>
            </a:path>
          </a:pathLst>
        </a:custGeom>
        <a:noFill/>
        <a:ln w="12700" cap="rnd" cmpd="sng" algn="ctr">
          <a:solidFill>
            <a:schemeClr val="accent3">
              <a:lumMod val="90000"/>
            </a:schemeClr>
          </a:solidFill>
          <a:prstDash val="solid"/>
        </a:ln>
        <a:effectLst/>
      </dsp:spPr>
      <dsp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400" kern="1200"/>
        </a:p>
      </dsp:txBody>
      <dsp:txXfrm>
        <a:off x="4576222" y="2336098"/>
        <a:ext cx="29407" cy="29407"/>
      </dsp:txXfrm>
    </dsp:sp>
    <dsp:sp modelId="{FEEF8977-BE17-4022-BCBA-BBA88A5CB8B4}">
      <dsp:nvSpPr>
        <dsp:cNvPr id="0" name=""/>
        <dsp:cNvSpPr/>
      </dsp:nvSpPr>
      <dsp:spPr>
        <a:xfrm>
          <a:off x="4885005" y="1983203"/>
          <a:ext cx="1470395" cy="735197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/>
            <a:t>24  Visitadas a la fecha </a:t>
          </a:r>
        </a:p>
      </dsp:txBody>
      <dsp:txXfrm>
        <a:off x="4906538" y="2004736"/>
        <a:ext cx="1427329" cy="692131"/>
      </dsp:txXfrm>
    </dsp:sp>
    <dsp:sp modelId="{F9DE4279-5033-440D-AA43-4C719BA6AB06}">
      <dsp:nvSpPr>
        <dsp:cNvPr id="0" name=""/>
        <dsp:cNvSpPr/>
      </dsp:nvSpPr>
      <dsp:spPr>
        <a:xfrm rot="18109424">
          <a:off x="6091781" y="1864362"/>
          <a:ext cx="1115398" cy="25156"/>
        </a:xfrm>
        <a:custGeom>
          <a:avLst/>
          <a:gdLst/>
          <a:ahLst/>
          <a:cxnLst/>
          <a:rect l="0" t="0" r="0" b="0"/>
          <a:pathLst>
            <a:path>
              <a:moveTo>
                <a:pt x="0" y="12578"/>
              </a:moveTo>
              <a:lnTo>
                <a:pt x="1115398" y="12578"/>
              </a:lnTo>
            </a:path>
          </a:pathLst>
        </a:custGeom>
        <a:noFill/>
        <a:ln w="12700" cap="rnd" cmpd="sng" algn="ctr">
          <a:solidFill>
            <a:schemeClr val="accent2">
              <a:lumMod val="90000"/>
            </a:schemeClr>
          </a:solidFill>
          <a:prstDash val="solid"/>
        </a:ln>
        <a:effectLst/>
      </dsp:spPr>
      <dsp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400" kern="1200"/>
        </a:p>
      </dsp:txBody>
      <dsp:txXfrm>
        <a:off x="6621596" y="1849055"/>
        <a:ext cx="55769" cy="55769"/>
      </dsp:txXfrm>
    </dsp:sp>
    <dsp:sp modelId="{F76A9E85-B380-45E0-93B4-9EAE4ADDF1FE}">
      <dsp:nvSpPr>
        <dsp:cNvPr id="0" name=""/>
        <dsp:cNvSpPr/>
      </dsp:nvSpPr>
      <dsp:spPr>
        <a:xfrm>
          <a:off x="6943560" y="851226"/>
          <a:ext cx="2030219" cy="1103701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/>
            <a:t>Gerencia: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/>
            <a:t>- 22 Efectivas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/>
            <a:t>- 2 No recibidas</a:t>
          </a:r>
        </a:p>
      </dsp:txBody>
      <dsp:txXfrm>
        <a:off x="6975886" y="883552"/>
        <a:ext cx="1965567" cy="1039049"/>
      </dsp:txXfrm>
    </dsp:sp>
    <dsp:sp modelId="{6AE3C547-0D1B-4121-9410-B72D3C3A7CE6}">
      <dsp:nvSpPr>
        <dsp:cNvPr id="0" name=""/>
        <dsp:cNvSpPr/>
      </dsp:nvSpPr>
      <dsp:spPr>
        <a:xfrm rot="2754164">
          <a:off x="6226879" y="2641720"/>
          <a:ext cx="845202" cy="25156"/>
        </a:xfrm>
        <a:custGeom>
          <a:avLst/>
          <a:gdLst/>
          <a:ahLst/>
          <a:cxnLst/>
          <a:rect l="0" t="0" r="0" b="0"/>
          <a:pathLst>
            <a:path>
              <a:moveTo>
                <a:pt x="0" y="12578"/>
              </a:moveTo>
              <a:lnTo>
                <a:pt x="845202" y="12578"/>
              </a:lnTo>
            </a:path>
          </a:pathLst>
        </a:custGeom>
        <a:noFill/>
        <a:ln w="12700" cap="rnd" cmpd="sng" algn="ctr">
          <a:solidFill>
            <a:schemeClr val="accent2">
              <a:lumMod val="90000"/>
            </a:schemeClr>
          </a:solidFill>
          <a:prstDash val="solid"/>
        </a:ln>
        <a:effectLst/>
      </dsp:spPr>
      <dsp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400" kern="1200"/>
        </a:p>
      </dsp:txBody>
      <dsp:txXfrm>
        <a:off x="6628351" y="2633167"/>
        <a:ext cx="42260" cy="42260"/>
      </dsp:txXfrm>
    </dsp:sp>
    <dsp:sp modelId="{07607F6E-435B-4C51-8A40-D74E4971647D}">
      <dsp:nvSpPr>
        <dsp:cNvPr id="0" name=""/>
        <dsp:cNvSpPr/>
      </dsp:nvSpPr>
      <dsp:spPr>
        <a:xfrm>
          <a:off x="6943560" y="2065207"/>
          <a:ext cx="2015324" cy="1785170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/>
            <a:t>Conductores: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/>
            <a:t>- 28 efectivas </a:t>
          </a:r>
        </a:p>
      </dsp:txBody>
      <dsp:txXfrm>
        <a:off x="6995846" y="2117493"/>
        <a:ext cx="1910752" cy="1680598"/>
      </dsp:txXfrm>
    </dsp:sp>
    <dsp:sp modelId="{7F84C78E-967F-4756-8E16-9ADDE5834FEA}">
      <dsp:nvSpPr>
        <dsp:cNvPr id="0" name=""/>
        <dsp:cNvSpPr/>
      </dsp:nvSpPr>
      <dsp:spPr>
        <a:xfrm rot="2142401">
          <a:off x="2170212" y="2972333"/>
          <a:ext cx="724319" cy="25156"/>
        </a:xfrm>
        <a:custGeom>
          <a:avLst/>
          <a:gdLst/>
          <a:ahLst/>
          <a:cxnLst/>
          <a:rect l="0" t="0" r="0" b="0"/>
          <a:pathLst>
            <a:path>
              <a:moveTo>
                <a:pt x="0" y="12578"/>
              </a:moveTo>
              <a:lnTo>
                <a:pt x="724319" y="12578"/>
              </a:lnTo>
            </a:path>
          </a:pathLst>
        </a:custGeom>
        <a:noFill/>
        <a:ln w="12700" cap="rnd" cmpd="sng" algn="ctr">
          <a:solidFill>
            <a:schemeClr val="accent3">
              <a:lumMod val="90000"/>
            </a:schemeClr>
          </a:solidFill>
          <a:prstDash val="solid"/>
        </a:ln>
        <a:effectLst/>
      </dsp:spPr>
      <dsp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400" kern="1200"/>
        </a:p>
      </dsp:txBody>
      <dsp:txXfrm>
        <a:off x="2514264" y="2966803"/>
        <a:ext cx="36215" cy="36215"/>
      </dsp:txXfrm>
    </dsp:sp>
    <dsp:sp modelId="{C0E1768D-7245-46E1-A0E8-636027E3BA28}">
      <dsp:nvSpPr>
        <dsp:cNvPr id="0" name=""/>
        <dsp:cNvSpPr/>
      </dsp:nvSpPr>
      <dsp:spPr>
        <a:xfrm>
          <a:off x="2826451" y="2828681"/>
          <a:ext cx="1470395" cy="735197"/>
        </a:xfrm>
        <a:prstGeom prst="roundRect">
          <a:avLst>
            <a:gd name="adj" fmla="val 10000"/>
          </a:avLst>
        </a:prstGeom>
        <a:solidFill>
          <a:srgbClr val="FF0000"/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/>
            <a:t>17 No realizadas</a:t>
          </a:r>
        </a:p>
      </dsp:txBody>
      <dsp:txXfrm>
        <a:off x="2847984" y="2850214"/>
        <a:ext cx="1427329" cy="692131"/>
      </dsp:txXfrm>
    </dsp:sp>
    <dsp:sp modelId="{2C9177CF-D9C9-416B-86D0-8A7EFEE032A9}">
      <dsp:nvSpPr>
        <dsp:cNvPr id="0" name=""/>
        <dsp:cNvSpPr/>
      </dsp:nvSpPr>
      <dsp:spPr>
        <a:xfrm rot="2829178">
          <a:off x="788160" y="3712126"/>
          <a:ext cx="864883" cy="25156"/>
        </a:xfrm>
        <a:custGeom>
          <a:avLst/>
          <a:gdLst/>
          <a:ahLst/>
          <a:cxnLst/>
          <a:rect l="0" t="0" r="0" b="0"/>
          <a:pathLst>
            <a:path>
              <a:moveTo>
                <a:pt x="0" y="12578"/>
              </a:moveTo>
              <a:lnTo>
                <a:pt x="864883" y="12578"/>
              </a:lnTo>
            </a:path>
          </a:pathLst>
        </a:custGeom>
        <a:noFill/>
        <a:ln w="2222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400" kern="1200"/>
        </a:p>
      </dsp:txBody>
      <dsp:txXfrm>
        <a:off x="1198980" y="3703081"/>
        <a:ext cx="43244" cy="43244"/>
      </dsp:txXfrm>
    </dsp:sp>
    <dsp:sp modelId="{C8E51814-DE9F-49B7-9EB9-73710EE92CF5}">
      <dsp:nvSpPr>
        <dsp:cNvPr id="0" name=""/>
        <dsp:cNvSpPr/>
      </dsp:nvSpPr>
      <dsp:spPr>
        <a:xfrm>
          <a:off x="1514681" y="3674159"/>
          <a:ext cx="729919" cy="735197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/>
            <a:t>4 – no contacto</a:t>
          </a:r>
        </a:p>
      </dsp:txBody>
      <dsp:txXfrm>
        <a:off x="1536060" y="3695538"/>
        <a:ext cx="687161" cy="692439"/>
      </dsp:txXfrm>
    </dsp:sp>
    <dsp:sp modelId="{FEE582CC-9515-4387-9C04-A3404964380A}">
      <dsp:nvSpPr>
        <dsp:cNvPr id="0" name=""/>
        <dsp:cNvSpPr/>
      </dsp:nvSpPr>
      <dsp:spPr>
        <a:xfrm>
          <a:off x="2244601" y="4029180"/>
          <a:ext cx="588158" cy="25156"/>
        </a:xfrm>
        <a:custGeom>
          <a:avLst/>
          <a:gdLst/>
          <a:ahLst/>
          <a:cxnLst/>
          <a:rect l="0" t="0" r="0" b="0"/>
          <a:pathLst>
            <a:path>
              <a:moveTo>
                <a:pt x="0" y="12578"/>
              </a:moveTo>
              <a:lnTo>
                <a:pt x="588158" y="12578"/>
              </a:lnTo>
            </a:path>
          </a:pathLst>
        </a:custGeom>
        <a:noFill/>
        <a:ln w="222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400" kern="1200"/>
        </a:p>
      </dsp:txBody>
      <dsp:txXfrm>
        <a:off x="2523976" y="4027054"/>
        <a:ext cx="29407" cy="29407"/>
      </dsp:txXfrm>
    </dsp:sp>
    <dsp:sp modelId="{0354875A-2165-4EDF-BF3C-1BBCB8C1699F}">
      <dsp:nvSpPr>
        <dsp:cNvPr id="0" name=""/>
        <dsp:cNvSpPr/>
      </dsp:nvSpPr>
      <dsp:spPr>
        <a:xfrm>
          <a:off x="2832759" y="3674159"/>
          <a:ext cx="2043732" cy="735197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/>
            <a:t>No respuesta en el número o extensión de contacto</a:t>
          </a:r>
        </a:p>
      </dsp:txBody>
      <dsp:txXfrm>
        <a:off x="2854292" y="3695692"/>
        <a:ext cx="2000666" cy="69213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F2E537-91F3-4CD3-B002-6519F01580BD}">
      <dsp:nvSpPr>
        <dsp:cNvPr id="0" name=""/>
        <dsp:cNvSpPr/>
      </dsp:nvSpPr>
      <dsp:spPr>
        <a:xfrm>
          <a:off x="6686880" y="3803122"/>
          <a:ext cx="91440" cy="44446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4465"/>
              </a:lnTo>
            </a:path>
          </a:pathLst>
        </a:custGeom>
        <a:noFill/>
        <a:ln w="2222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64B5B1-8CE8-4CB8-93A5-A954C22F6259}">
      <dsp:nvSpPr>
        <dsp:cNvPr id="0" name=""/>
        <dsp:cNvSpPr/>
      </dsp:nvSpPr>
      <dsp:spPr>
        <a:xfrm>
          <a:off x="3930814" y="2388220"/>
          <a:ext cx="2801786" cy="4444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2890"/>
              </a:lnTo>
              <a:lnTo>
                <a:pt x="2801786" y="302890"/>
              </a:lnTo>
              <a:lnTo>
                <a:pt x="2801786" y="444465"/>
              </a:lnTo>
            </a:path>
          </a:pathLst>
        </a:custGeom>
        <a:noFill/>
        <a:ln w="2222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D961E2-0B45-400E-9FDE-7AFF336EE303}">
      <dsp:nvSpPr>
        <dsp:cNvPr id="0" name=""/>
        <dsp:cNvSpPr/>
      </dsp:nvSpPr>
      <dsp:spPr>
        <a:xfrm>
          <a:off x="4819023" y="3803122"/>
          <a:ext cx="91440" cy="44446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4465"/>
              </a:lnTo>
            </a:path>
          </a:pathLst>
        </a:custGeom>
        <a:noFill/>
        <a:ln w="2222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40D06D-1961-42C8-B0A5-C340D408D77F}">
      <dsp:nvSpPr>
        <dsp:cNvPr id="0" name=""/>
        <dsp:cNvSpPr/>
      </dsp:nvSpPr>
      <dsp:spPr>
        <a:xfrm>
          <a:off x="3930814" y="2388220"/>
          <a:ext cx="933928" cy="4444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2890"/>
              </a:lnTo>
              <a:lnTo>
                <a:pt x="933928" y="302890"/>
              </a:lnTo>
              <a:lnTo>
                <a:pt x="933928" y="444465"/>
              </a:lnTo>
            </a:path>
          </a:pathLst>
        </a:custGeom>
        <a:noFill/>
        <a:ln w="2222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BA7533-8F96-4644-8265-64A615347AAF}">
      <dsp:nvSpPr>
        <dsp:cNvPr id="0" name=""/>
        <dsp:cNvSpPr/>
      </dsp:nvSpPr>
      <dsp:spPr>
        <a:xfrm>
          <a:off x="2951165" y="3803122"/>
          <a:ext cx="91440" cy="44446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4465"/>
              </a:lnTo>
            </a:path>
          </a:pathLst>
        </a:custGeom>
        <a:noFill/>
        <a:ln w="2222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45732A-7292-4A05-ABD5-49021ECF903C}">
      <dsp:nvSpPr>
        <dsp:cNvPr id="0" name=""/>
        <dsp:cNvSpPr/>
      </dsp:nvSpPr>
      <dsp:spPr>
        <a:xfrm>
          <a:off x="2996885" y="2388220"/>
          <a:ext cx="933928" cy="444465"/>
        </a:xfrm>
        <a:custGeom>
          <a:avLst/>
          <a:gdLst/>
          <a:ahLst/>
          <a:cxnLst/>
          <a:rect l="0" t="0" r="0" b="0"/>
          <a:pathLst>
            <a:path>
              <a:moveTo>
                <a:pt x="933928" y="0"/>
              </a:moveTo>
              <a:lnTo>
                <a:pt x="933928" y="302890"/>
              </a:lnTo>
              <a:lnTo>
                <a:pt x="0" y="302890"/>
              </a:lnTo>
              <a:lnTo>
                <a:pt x="0" y="444465"/>
              </a:lnTo>
            </a:path>
          </a:pathLst>
        </a:custGeom>
        <a:noFill/>
        <a:ln w="2222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0DAC71-F5EB-46C8-8A78-35794C9643C9}">
      <dsp:nvSpPr>
        <dsp:cNvPr id="0" name=""/>
        <dsp:cNvSpPr/>
      </dsp:nvSpPr>
      <dsp:spPr>
        <a:xfrm>
          <a:off x="1083308" y="3803122"/>
          <a:ext cx="91440" cy="44446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4465"/>
              </a:lnTo>
            </a:path>
          </a:pathLst>
        </a:custGeom>
        <a:noFill/>
        <a:ln w="2222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4DF824-84B5-4A7F-BC8A-5FA2C4330ED7}">
      <dsp:nvSpPr>
        <dsp:cNvPr id="0" name=""/>
        <dsp:cNvSpPr/>
      </dsp:nvSpPr>
      <dsp:spPr>
        <a:xfrm>
          <a:off x="1129028" y="2388220"/>
          <a:ext cx="2801786" cy="444465"/>
        </a:xfrm>
        <a:custGeom>
          <a:avLst/>
          <a:gdLst/>
          <a:ahLst/>
          <a:cxnLst/>
          <a:rect l="0" t="0" r="0" b="0"/>
          <a:pathLst>
            <a:path>
              <a:moveTo>
                <a:pt x="2801786" y="0"/>
              </a:moveTo>
              <a:lnTo>
                <a:pt x="2801786" y="302890"/>
              </a:lnTo>
              <a:lnTo>
                <a:pt x="0" y="302890"/>
              </a:lnTo>
              <a:lnTo>
                <a:pt x="0" y="444465"/>
              </a:lnTo>
            </a:path>
          </a:pathLst>
        </a:custGeom>
        <a:noFill/>
        <a:ln w="2222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30BDF6-1FFE-4625-9986-546C6CE87460}">
      <dsp:nvSpPr>
        <dsp:cNvPr id="0" name=""/>
        <dsp:cNvSpPr/>
      </dsp:nvSpPr>
      <dsp:spPr>
        <a:xfrm>
          <a:off x="2996885" y="973318"/>
          <a:ext cx="933928" cy="4444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2890"/>
              </a:lnTo>
              <a:lnTo>
                <a:pt x="933928" y="302890"/>
              </a:lnTo>
              <a:lnTo>
                <a:pt x="933928" y="444465"/>
              </a:lnTo>
            </a:path>
          </a:pathLst>
        </a:custGeom>
        <a:noFill/>
        <a:ln w="222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27F1C5-040B-49B5-9B3A-EFF971161184}">
      <dsp:nvSpPr>
        <dsp:cNvPr id="0" name=""/>
        <dsp:cNvSpPr/>
      </dsp:nvSpPr>
      <dsp:spPr>
        <a:xfrm>
          <a:off x="2062956" y="973318"/>
          <a:ext cx="933928" cy="444465"/>
        </a:xfrm>
        <a:custGeom>
          <a:avLst/>
          <a:gdLst/>
          <a:ahLst/>
          <a:cxnLst/>
          <a:rect l="0" t="0" r="0" b="0"/>
          <a:pathLst>
            <a:path>
              <a:moveTo>
                <a:pt x="933928" y="0"/>
              </a:moveTo>
              <a:lnTo>
                <a:pt x="933928" y="302890"/>
              </a:lnTo>
              <a:lnTo>
                <a:pt x="0" y="302890"/>
              </a:lnTo>
              <a:lnTo>
                <a:pt x="0" y="444465"/>
              </a:lnTo>
            </a:path>
          </a:pathLst>
        </a:custGeom>
        <a:noFill/>
        <a:ln w="222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56FC9C-B43F-49F1-B97A-EE5C0D321DAF}">
      <dsp:nvSpPr>
        <dsp:cNvPr id="0" name=""/>
        <dsp:cNvSpPr/>
      </dsp:nvSpPr>
      <dsp:spPr>
        <a:xfrm>
          <a:off x="2232762" y="2881"/>
          <a:ext cx="1528246" cy="9704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1D3D83-A7DB-43A1-B4F4-49B3EA75008A}">
      <dsp:nvSpPr>
        <dsp:cNvPr id="0" name=""/>
        <dsp:cNvSpPr/>
      </dsp:nvSpPr>
      <dsp:spPr>
        <a:xfrm>
          <a:off x="2402567" y="164196"/>
          <a:ext cx="1528246" cy="9704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00" b="1" kern="1200" dirty="0"/>
            <a:t>6 grupos focales</a:t>
          </a:r>
        </a:p>
      </dsp:txBody>
      <dsp:txXfrm>
        <a:off x="2430990" y="192619"/>
        <a:ext cx="1471400" cy="913590"/>
      </dsp:txXfrm>
    </dsp:sp>
    <dsp:sp modelId="{53F2B10C-02DF-4A4C-A1BE-BEF730FC154D}">
      <dsp:nvSpPr>
        <dsp:cNvPr id="0" name=""/>
        <dsp:cNvSpPr/>
      </dsp:nvSpPr>
      <dsp:spPr>
        <a:xfrm>
          <a:off x="1298833" y="1417783"/>
          <a:ext cx="1528246" cy="97043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6E306C-10D5-428D-95F4-7AE3D8ECB4E2}">
      <dsp:nvSpPr>
        <dsp:cNvPr id="0" name=""/>
        <dsp:cNvSpPr/>
      </dsp:nvSpPr>
      <dsp:spPr>
        <a:xfrm>
          <a:off x="1468638" y="1579098"/>
          <a:ext cx="1528246" cy="9704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00" kern="1200" dirty="0"/>
            <a:t>46 participantes</a:t>
          </a:r>
        </a:p>
      </dsp:txBody>
      <dsp:txXfrm>
        <a:off x="1497061" y="1607521"/>
        <a:ext cx="1471400" cy="913590"/>
      </dsp:txXfrm>
    </dsp:sp>
    <dsp:sp modelId="{C8867053-B651-4855-B4C9-695E9DB72354}">
      <dsp:nvSpPr>
        <dsp:cNvPr id="0" name=""/>
        <dsp:cNvSpPr/>
      </dsp:nvSpPr>
      <dsp:spPr>
        <a:xfrm>
          <a:off x="3166690" y="1417783"/>
          <a:ext cx="1528246" cy="97043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E26EF3-FDA1-4995-A062-11C4327EF765}">
      <dsp:nvSpPr>
        <dsp:cNvPr id="0" name=""/>
        <dsp:cNvSpPr/>
      </dsp:nvSpPr>
      <dsp:spPr>
        <a:xfrm>
          <a:off x="3336496" y="1579098"/>
          <a:ext cx="1528246" cy="9704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00" kern="1200" dirty="0"/>
            <a:t>25 empresas y entidades </a:t>
          </a:r>
        </a:p>
      </dsp:txBody>
      <dsp:txXfrm>
        <a:off x="3364919" y="1607521"/>
        <a:ext cx="1471400" cy="913590"/>
      </dsp:txXfrm>
    </dsp:sp>
    <dsp:sp modelId="{F14FECCB-AEB0-4C26-990E-37110DEADA29}">
      <dsp:nvSpPr>
        <dsp:cNvPr id="0" name=""/>
        <dsp:cNvSpPr/>
      </dsp:nvSpPr>
      <dsp:spPr>
        <a:xfrm>
          <a:off x="364904" y="2832685"/>
          <a:ext cx="1528246" cy="97043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C743CF-1857-48F1-A1D6-9C8C48D5860C}">
      <dsp:nvSpPr>
        <dsp:cNvPr id="0" name=""/>
        <dsp:cNvSpPr/>
      </dsp:nvSpPr>
      <dsp:spPr>
        <a:xfrm>
          <a:off x="534709" y="2994000"/>
          <a:ext cx="1528246" cy="9704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00" kern="1200" dirty="0"/>
            <a:t>15 empresas privadas</a:t>
          </a:r>
        </a:p>
      </dsp:txBody>
      <dsp:txXfrm>
        <a:off x="563132" y="3022423"/>
        <a:ext cx="1471400" cy="913590"/>
      </dsp:txXfrm>
    </dsp:sp>
    <dsp:sp modelId="{CE8AE98C-8D7A-44AA-8020-72A7FE930C68}">
      <dsp:nvSpPr>
        <dsp:cNvPr id="0" name=""/>
        <dsp:cNvSpPr/>
      </dsp:nvSpPr>
      <dsp:spPr>
        <a:xfrm>
          <a:off x="364904" y="4247587"/>
          <a:ext cx="1528246" cy="97043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1AA57E-80A1-4AE1-9235-E2732ED300AC}">
      <dsp:nvSpPr>
        <dsp:cNvPr id="0" name=""/>
        <dsp:cNvSpPr/>
      </dsp:nvSpPr>
      <dsp:spPr>
        <a:xfrm>
          <a:off x="534709" y="4408902"/>
          <a:ext cx="1528246" cy="9704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kern="1200" dirty="0" err="1"/>
            <a:t>Codensa</a:t>
          </a:r>
          <a:r>
            <a:rPr lang="es-ES" sz="1000" kern="1200" dirty="0"/>
            <a:t>, </a:t>
          </a:r>
          <a:r>
            <a:rPr lang="es-ES" sz="1000" kern="1200" dirty="0" err="1"/>
            <a:t>Navisaf</a:t>
          </a:r>
          <a:r>
            <a:rPr lang="es-ES" sz="1000" kern="1200" dirty="0"/>
            <a:t>, Saferbo, </a:t>
          </a:r>
          <a:r>
            <a:rPr lang="es-ES" sz="1000" kern="1200" dirty="0" err="1"/>
            <a:t>Otte</a:t>
          </a:r>
          <a:r>
            <a:rPr lang="es-ES" sz="1000" kern="1200" dirty="0"/>
            <a:t>, Bavaria, </a:t>
          </a:r>
          <a:r>
            <a:rPr lang="es-ES" sz="1000" kern="1200" dirty="0" err="1"/>
            <a:t>Opperar</a:t>
          </a:r>
          <a:r>
            <a:rPr lang="es-ES" sz="1000" kern="1200" dirty="0"/>
            <a:t>, Zenú, Conexón Móvil, Nutresa, Servientrega, Scania, </a:t>
          </a:r>
          <a:r>
            <a:rPr lang="es-ES" sz="1000" kern="1200" dirty="0" err="1"/>
            <a:t>Tatán</a:t>
          </a:r>
          <a:r>
            <a:rPr lang="es-ES" sz="1000" kern="1200" dirty="0"/>
            <a:t> Inversiones, Timón S.A., </a:t>
          </a:r>
          <a:r>
            <a:rPr lang="es-ES" sz="1000" kern="1200" dirty="0" err="1"/>
            <a:t>Centrodiesel</a:t>
          </a:r>
          <a:r>
            <a:rPr lang="es-ES" sz="1000" kern="1200" dirty="0"/>
            <a:t> y General Motors</a:t>
          </a:r>
        </a:p>
      </dsp:txBody>
      <dsp:txXfrm>
        <a:off x="563132" y="4437325"/>
        <a:ext cx="1471400" cy="913590"/>
      </dsp:txXfrm>
    </dsp:sp>
    <dsp:sp modelId="{4F9511FC-8EBB-4E4A-91F1-97A9C524EA40}">
      <dsp:nvSpPr>
        <dsp:cNvPr id="0" name=""/>
        <dsp:cNvSpPr/>
      </dsp:nvSpPr>
      <dsp:spPr>
        <a:xfrm>
          <a:off x="2232762" y="2832685"/>
          <a:ext cx="1528246" cy="97043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BC30C4-0204-49F6-9292-2D82CF797E83}">
      <dsp:nvSpPr>
        <dsp:cNvPr id="0" name=""/>
        <dsp:cNvSpPr/>
      </dsp:nvSpPr>
      <dsp:spPr>
        <a:xfrm>
          <a:off x="2402567" y="2994000"/>
          <a:ext cx="1528246" cy="9704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00" kern="1200" dirty="0"/>
            <a:t>7 entidades distritales </a:t>
          </a:r>
        </a:p>
      </dsp:txBody>
      <dsp:txXfrm>
        <a:off x="2430990" y="3022423"/>
        <a:ext cx="1471400" cy="913590"/>
      </dsp:txXfrm>
    </dsp:sp>
    <dsp:sp modelId="{92B07091-F4F2-495B-817C-DCFEE2EF884D}">
      <dsp:nvSpPr>
        <dsp:cNvPr id="0" name=""/>
        <dsp:cNvSpPr/>
      </dsp:nvSpPr>
      <dsp:spPr>
        <a:xfrm>
          <a:off x="2232762" y="4247587"/>
          <a:ext cx="1528246" cy="97043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D67E6B-2A8C-4BD6-8B6F-43A036B251EE}">
      <dsp:nvSpPr>
        <dsp:cNvPr id="0" name=""/>
        <dsp:cNvSpPr/>
      </dsp:nvSpPr>
      <dsp:spPr>
        <a:xfrm>
          <a:off x="2402567" y="4408902"/>
          <a:ext cx="1528246" cy="9704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50" kern="1200" dirty="0"/>
            <a:t>SDA, SDM, IDU, SED, SDP, SDS y Secretaría Distrital de Hábitat </a:t>
          </a:r>
        </a:p>
      </dsp:txBody>
      <dsp:txXfrm>
        <a:off x="2430990" y="4437325"/>
        <a:ext cx="1471400" cy="913590"/>
      </dsp:txXfrm>
    </dsp:sp>
    <dsp:sp modelId="{3D61CD13-3B2D-4540-9563-E7F857BB56ED}">
      <dsp:nvSpPr>
        <dsp:cNvPr id="0" name=""/>
        <dsp:cNvSpPr/>
      </dsp:nvSpPr>
      <dsp:spPr>
        <a:xfrm>
          <a:off x="4100619" y="2832685"/>
          <a:ext cx="1528246" cy="97043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ABBA94-1CEE-41F7-B7BD-DACFBEE4453A}">
      <dsp:nvSpPr>
        <dsp:cNvPr id="0" name=""/>
        <dsp:cNvSpPr/>
      </dsp:nvSpPr>
      <dsp:spPr>
        <a:xfrm>
          <a:off x="4270424" y="2994000"/>
          <a:ext cx="1528246" cy="9704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00" kern="1200" dirty="0"/>
            <a:t>2 representantes del sector académico</a:t>
          </a:r>
        </a:p>
      </dsp:txBody>
      <dsp:txXfrm>
        <a:off x="4298847" y="3022423"/>
        <a:ext cx="1471400" cy="913590"/>
      </dsp:txXfrm>
    </dsp:sp>
    <dsp:sp modelId="{B9CEC391-C500-49C1-A727-DB124DB18EEA}">
      <dsp:nvSpPr>
        <dsp:cNvPr id="0" name=""/>
        <dsp:cNvSpPr/>
      </dsp:nvSpPr>
      <dsp:spPr>
        <a:xfrm>
          <a:off x="4100619" y="4247587"/>
          <a:ext cx="1528246" cy="97043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2B4D93-C6A7-445F-9DF1-A3AAFEE29406}">
      <dsp:nvSpPr>
        <dsp:cNvPr id="0" name=""/>
        <dsp:cNvSpPr/>
      </dsp:nvSpPr>
      <dsp:spPr>
        <a:xfrm>
          <a:off x="4270424" y="4408902"/>
          <a:ext cx="1528246" cy="9704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50" kern="1200" dirty="0"/>
            <a:t>Universidad Nacional de Colombia y SENA</a:t>
          </a:r>
        </a:p>
      </dsp:txBody>
      <dsp:txXfrm>
        <a:off x="4298847" y="4437325"/>
        <a:ext cx="1471400" cy="913590"/>
      </dsp:txXfrm>
    </dsp:sp>
    <dsp:sp modelId="{9211F818-79D0-4555-A200-32D076D64486}">
      <dsp:nvSpPr>
        <dsp:cNvPr id="0" name=""/>
        <dsp:cNvSpPr/>
      </dsp:nvSpPr>
      <dsp:spPr>
        <a:xfrm>
          <a:off x="5968477" y="2832685"/>
          <a:ext cx="1528246" cy="97043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5A9A7B-EA37-4E2B-89B8-23F3026BECF7}">
      <dsp:nvSpPr>
        <dsp:cNvPr id="0" name=""/>
        <dsp:cNvSpPr/>
      </dsp:nvSpPr>
      <dsp:spPr>
        <a:xfrm>
          <a:off x="6138282" y="2994000"/>
          <a:ext cx="1528246" cy="9704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00" kern="1200" dirty="0"/>
            <a:t>1 gremio</a:t>
          </a:r>
        </a:p>
      </dsp:txBody>
      <dsp:txXfrm>
        <a:off x="6166705" y="3022423"/>
        <a:ext cx="1471400" cy="913590"/>
      </dsp:txXfrm>
    </dsp:sp>
    <dsp:sp modelId="{88A67966-988D-4276-AEF9-D65F0C4AEE07}">
      <dsp:nvSpPr>
        <dsp:cNvPr id="0" name=""/>
        <dsp:cNvSpPr/>
      </dsp:nvSpPr>
      <dsp:spPr>
        <a:xfrm>
          <a:off x="5968477" y="4247587"/>
          <a:ext cx="1528246" cy="97043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A45B07-DD44-4002-9A39-E97495CEE90A}">
      <dsp:nvSpPr>
        <dsp:cNvPr id="0" name=""/>
        <dsp:cNvSpPr/>
      </dsp:nvSpPr>
      <dsp:spPr>
        <a:xfrm>
          <a:off x="6138282" y="4408902"/>
          <a:ext cx="1528246" cy="9704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50" kern="1200" dirty="0" err="1"/>
            <a:t>Fasecolda</a:t>
          </a:r>
          <a:endParaRPr lang="es-ES" sz="1050" kern="1200" dirty="0"/>
        </a:p>
      </dsp:txBody>
      <dsp:txXfrm>
        <a:off x="6166705" y="4437325"/>
        <a:ext cx="1471400" cy="91359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A7FE5E-3404-4D0B-99A4-3092375CA13F}">
      <dsp:nvSpPr>
        <dsp:cNvPr id="0" name=""/>
        <dsp:cNvSpPr/>
      </dsp:nvSpPr>
      <dsp:spPr>
        <a:xfrm>
          <a:off x="961876" y="154063"/>
          <a:ext cx="2828650" cy="88395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98731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kern="1200" dirty="0"/>
            <a:t>Licencias de conducción</a:t>
          </a:r>
        </a:p>
      </dsp:txBody>
      <dsp:txXfrm>
        <a:off x="961876" y="154063"/>
        <a:ext cx="2828650" cy="883953"/>
      </dsp:txXfrm>
    </dsp:sp>
    <dsp:sp modelId="{F0CA83DC-D4F3-431A-AA70-AE0077C5C306}">
      <dsp:nvSpPr>
        <dsp:cNvPr id="0" name=""/>
        <dsp:cNvSpPr/>
      </dsp:nvSpPr>
      <dsp:spPr>
        <a:xfrm>
          <a:off x="844015" y="26380"/>
          <a:ext cx="618767" cy="928150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B8BC092-071F-4D61-B19D-E1BA035C18CF}">
      <dsp:nvSpPr>
        <dsp:cNvPr id="0" name=""/>
        <dsp:cNvSpPr/>
      </dsp:nvSpPr>
      <dsp:spPr>
        <a:xfrm>
          <a:off x="4034171" y="154063"/>
          <a:ext cx="2828650" cy="88395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98731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kern="1200" dirty="0"/>
            <a:t>Parque automotor</a:t>
          </a:r>
        </a:p>
      </dsp:txBody>
      <dsp:txXfrm>
        <a:off x="4034171" y="154063"/>
        <a:ext cx="2828650" cy="883953"/>
      </dsp:txXfrm>
    </dsp:sp>
    <dsp:sp modelId="{569B4C42-35BA-4D55-9642-52D7BCC4457D}">
      <dsp:nvSpPr>
        <dsp:cNvPr id="0" name=""/>
        <dsp:cNvSpPr/>
      </dsp:nvSpPr>
      <dsp:spPr>
        <a:xfrm>
          <a:off x="3916311" y="26380"/>
          <a:ext cx="618767" cy="928150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4502E1-1386-47A3-93DB-AC720E0A7714}">
      <dsp:nvSpPr>
        <dsp:cNvPr id="0" name=""/>
        <dsp:cNvSpPr/>
      </dsp:nvSpPr>
      <dsp:spPr>
        <a:xfrm>
          <a:off x="961876" y="1266861"/>
          <a:ext cx="2828650" cy="88395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98731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kern="1200" dirty="0"/>
            <a:t>Calidad del aire urbano</a:t>
          </a:r>
        </a:p>
      </dsp:txBody>
      <dsp:txXfrm>
        <a:off x="961876" y="1266861"/>
        <a:ext cx="2828650" cy="883953"/>
      </dsp:txXfrm>
    </dsp:sp>
    <dsp:sp modelId="{59F4E5B6-5DD3-4D06-84C0-B44D472EF38B}">
      <dsp:nvSpPr>
        <dsp:cNvPr id="0" name=""/>
        <dsp:cNvSpPr/>
      </dsp:nvSpPr>
      <dsp:spPr>
        <a:xfrm>
          <a:off x="844015" y="1139179"/>
          <a:ext cx="618767" cy="928150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EB35A2-5D95-4438-B757-40338A38E6D4}">
      <dsp:nvSpPr>
        <dsp:cNvPr id="0" name=""/>
        <dsp:cNvSpPr/>
      </dsp:nvSpPr>
      <dsp:spPr>
        <a:xfrm>
          <a:off x="4034171" y="1266861"/>
          <a:ext cx="2828650" cy="88395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98731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kern="1200"/>
            <a:t>Estado del ruido </a:t>
          </a:r>
          <a:endParaRPr lang="es-CO" sz="2000" kern="1200" dirty="0"/>
        </a:p>
      </dsp:txBody>
      <dsp:txXfrm>
        <a:off x="4034171" y="1266861"/>
        <a:ext cx="2828650" cy="883953"/>
      </dsp:txXfrm>
    </dsp:sp>
    <dsp:sp modelId="{55450D79-F00F-4F11-832E-B326C5C2C303}">
      <dsp:nvSpPr>
        <dsp:cNvPr id="0" name=""/>
        <dsp:cNvSpPr/>
      </dsp:nvSpPr>
      <dsp:spPr>
        <a:xfrm>
          <a:off x="3916311" y="1139179"/>
          <a:ext cx="618767" cy="928150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6C1517-5B44-421C-863C-DBA08513C459}">
      <dsp:nvSpPr>
        <dsp:cNvPr id="0" name=""/>
        <dsp:cNvSpPr/>
      </dsp:nvSpPr>
      <dsp:spPr>
        <a:xfrm>
          <a:off x="961876" y="2379660"/>
          <a:ext cx="2828650" cy="88395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98731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kern="1200"/>
            <a:t>Siniestralidad vial </a:t>
          </a:r>
          <a:endParaRPr lang="es-CO" sz="2000" kern="1200" dirty="0"/>
        </a:p>
      </dsp:txBody>
      <dsp:txXfrm>
        <a:off x="961876" y="2379660"/>
        <a:ext cx="2828650" cy="883953"/>
      </dsp:txXfrm>
    </dsp:sp>
    <dsp:sp modelId="{DB607728-4EC7-40C5-BA24-19C308332B49}">
      <dsp:nvSpPr>
        <dsp:cNvPr id="0" name=""/>
        <dsp:cNvSpPr/>
      </dsp:nvSpPr>
      <dsp:spPr>
        <a:xfrm>
          <a:off x="844015" y="2251978"/>
          <a:ext cx="618767" cy="928150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FB849B-7FB7-4E62-A9D6-0755A69D0B6C}">
      <dsp:nvSpPr>
        <dsp:cNvPr id="0" name=""/>
        <dsp:cNvSpPr/>
      </dsp:nvSpPr>
      <dsp:spPr>
        <a:xfrm>
          <a:off x="4034171" y="2379660"/>
          <a:ext cx="2828650" cy="88395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98731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kern="1200"/>
            <a:t>Consumo de combustible </a:t>
          </a:r>
          <a:endParaRPr lang="es-CO" sz="2000" kern="1200" dirty="0"/>
        </a:p>
      </dsp:txBody>
      <dsp:txXfrm>
        <a:off x="4034171" y="2379660"/>
        <a:ext cx="2828650" cy="883953"/>
      </dsp:txXfrm>
    </dsp:sp>
    <dsp:sp modelId="{4A1D9C51-1AB1-406D-81E5-14546A38F9BD}">
      <dsp:nvSpPr>
        <dsp:cNvPr id="0" name=""/>
        <dsp:cNvSpPr/>
      </dsp:nvSpPr>
      <dsp:spPr>
        <a:xfrm>
          <a:off x="3916311" y="2251978"/>
          <a:ext cx="618767" cy="928150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8841DD-E5E1-41E0-9837-3E87994A776E}">
      <dsp:nvSpPr>
        <dsp:cNvPr id="0" name=""/>
        <dsp:cNvSpPr/>
      </dsp:nvSpPr>
      <dsp:spPr>
        <a:xfrm rot="10800000">
          <a:off x="1982758" y="1590"/>
          <a:ext cx="6654919" cy="122607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0666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kern="1200" dirty="0"/>
            <a:t>Diagnóstico del estado actual de la eco-conducción a partir de la información proporcionada por gerentes y grupos focales (generación de gráficas que representan información cuantitativas y cualitativas)</a:t>
          </a:r>
        </a:p>
      </dsp:txBody>
      <dsp:txXfrm rot="10800000">
        <a:off x="2289277" y="1590"/>
        <a:ext cx="6348400" cy="1226077"/>
      </dsp:txXfrm>
    </dsp:sp>
    <dsp:sp modelId="{3952DE0D-3CD1-4505-B6A0-8A234A1FEBC7}">
      <dsp:nvSpPr>
        <dsp:cNvPr id="0" name=""/>
        <dsp:cNvSpPr/>
      </dsp:nvSpPr>
      <dsp:spPr>
        <a:xfrm>
          <a:off x="1369719" y="1590"/>
          <a:ext cx="1226077" cy="1226077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991ACF-AB24-4171-86B3-75D982EB3504}">
      <dsp:nvSpPr>
        <dsp:cNvPr id="0" name=""/>
        <dsp:cNvSpPr/>
      </dsp:nvSpPr>
      <dsp:spPr>
        <a:xfrm rot="10800000">
          <a:off x="1982758" y="1593660"/>
          <a:ext cx="6654919" cy="122607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0666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kern="1200" dirty="0"/>
            <a:t>Diagnostico de la apropiación de la eco-conducción por parte de los conductores  (generación de gráficas que representan información cuantitativas y cualitativas)</a:t>
          </a:r>
        </a:p>
      </dsp:txBody>
      <dsp:txXfrm rot="10800000">
        <a:off x="2289277" y="1593660"/>
        <a:ext cx="6348400" cy="1226077"/>
      </dsp:txXfrm>
    </dsp:sp>
    <dsp:sp modelId="{644D5AF2-2385-439A-A20B-AC0DDF2BADB8}">
      <dsp:nvSpPr>
        <dsp:cNvPr id="0" name=""/>
        <dsp:cNvSpPr/>
      </dsp:nvSpPr>
      <dsp:spPr>
        <a:xfrm>
          <a:off x="1369719" y="1593660"/>
          <a:ext cx="1226077" cy="1226077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34641D-4AFE-4E68-9220-4EC940FB38CE}">
      <dsp:nvSpPr>
        <dsp:cNvPr id="0" name=""/>
        <dsp:cNvSpPr/>
      </dsp:nvSpPr>
      <dsp:spPr>
        <a:xfrm rot="10800000">
          <a:off x="1982758" y="3185730"/>
          <a:ext cx="6654919" cy="122607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0666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kern="1200" dirty="0"/>
            <a:t>Caracterización general de la flota vehicular y de los conductores de las empresas </a:t>
          </a:r>
          <a:r>
            <a:rPr lang="es-ES" sz="2000" kern="1200" dirty="0"/>
            <a:t>entrevistadas (anexos proporcionados)</a:t>
          </a:r>
          <a:r>
            <a:rPr lang="es-CO" sz="2000" kern="1200" dirty="0"/>
            <a:t> y la información adicional recopilada en los PESV</a:t>
          </a:r>
        </a:p>
      </dsp:txBody>
      <dsp:txXfrm rot="10800000">
        <a:off x="2289277" y="3185730"/>
        <a:ext cx="6348400" cy="1226077"/>
      </dsp:txXfrm>
    </dsp:sp>
    <dsp:sp modelId="{94EB0CAB-17BD-459A-8646-B0AA9E75344D}">
      <dsp:nvSpPr>
        <dsp:cNvPr id="0" name=""/>
        <dsp:cNvSpPr/>
      </dsp:nvSpPr>
      <dsp:spPr>
        <a:xfrm>
          <a:off x="1369719" y="3185730"/>
          <a:ext cx="1226077" cy="1226077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1CC97A-4887-4589-9B42-91655FBA9CE0}">
      <dsp:nvSpPr>
        <dsp:cNvPr id="0" name=""/>
        <dsp:cNvSpPr/>
      </dsp:nvSpPr>
      <dsp:spPr>
        <a:xfrm rot="5400000">
          <a:off x="5115179" y="-1982250"/>
          <a:ext cx="1432752" cy="548852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400" kern="1200" dirty="0">
              <a:latin typeface="Calibri" panose="020F0502020204030204" pitchFamily="34" charset="0"/>
              <a:cs typeface="Calibri" panose="020F0502020204030204" pitchFamily="34" charset="0"/>
            </a:rPr>
            <a:t>Establecer las herramientas técnicas educativas, innovadoras, tecnológicas y de sensibilización con las cuales se busca promocionar buenas prácticas para la conducción de los vehículos motorizados de transporte público y particular, en todas sus modalidades, con el fin de disminuir la contaminación atmosférica e índices de ruido y accidentalidad ocasionado por fuentes móviles en la ciudad de Bogotá, D.C.</a:t>
          </a:r>
        </a:p>
      </dsp:txBody>
      <dsp:txXfrm rot="-5400000">
        <a:off x="3087295" y="115575"/>
        <a:ext cx="5418581" cy="1292870"/>
      </dsp:txXfrm>
    </dsp:sp>
    <dsp:sp modelId="{BE2ABE38-2983-43BB-AB85-2C0E3EBED325}">
      <dsp:nvSpPr>
        <dsp:cNvPr id="0" name=""/>
        <dsp:cNvSpPr/>
      </dsp:nvSpPr>
      <dsp:spPr>
        <a:xfrm>
          <a:off x="0" y="1214"/>
          <a:ext cx="3087294" cy="152159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just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4400" kern="1200" dirty="0"/>
            <a:t>General</a:t>
          </a:r>
        </a:p>
      </dsp:txBody>
      <dsp:txXfrm>
        <a:off x="74278" y="75492"/>
        <a:ext cx="2938738" cy="1373035"/>
      </dsp:txXfrm>
    </dsp:sp>
    <dsp:sp modelId="{B79C511F-2DBD-4867-B854-D351EC74CFB0}">
      <dsp:nvSpPr>
        <dsp:cNvPr id="0" name=""/>
        <dsp:cNvSpPr/>
      </dsp:nvSpPr>
      <dsp:spPr>
        <a:xfrm rot="5400000">
          <a:off x="3752337" y="1034146"/>
          <a:ext cx="4147045" cy="548316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400" kern="1200" dirty="0">
              <a:latin typeface="Calibri" panose="020F0502020204030204" pitchFamily="34" charset="0"/>
              <a:cs typeface="Calibri" panose="020F0502020204030204" pitchFamily="34" charset="0"/>
            </a:rPr>
            <a:t>I. Fortalecer la capacidad de gestión y respuesta institucional para la implementación de buenas prácticas en la conducción</a:t>
          </a:r>
          <a:r>
            <a:rPr lang="es-CO" sz="1400" kern="1200" dirty="0">
              <a:latin typeface="Calibri" panose="020F0502020204030204" pitchFamily="34" charset="0"/>
              <a:cs typeface="Calibri" panose="020F0502020204030204" pitchFamily="34" charset="0"/>
            </a:rPr>
            <a:t>, que disminuyan los índices de ruido, contaminación atmosférica por fuentes móviles y la accidentalidad.</a:t>
          </a:r>
          <a:endParaRPr lang="es-ES" sz="1400" kern="1200" dirty="0">
            <a:latin typeface="Calibri" panose="020F0502020204030204" pitchFamily="34" charset="0"/>
            <a:cs typeface="Calibri" panose="020F0502020204030204" pitchFamily="34" charset="0"/>
          </a:endParaRPr>
        </a:p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400" kern="1200" dirty="0">
              <a:latin typeface="Calibri" panose="020F0502020204030204" pitchFamily="34" charset="0"/>
              <a:cs typeface="Calibri" panose="020F0502020204030204" pitchFamily="34" charset="0"/>
            </a:rPr>
            <a:t> II. Educar y sensibilizar en eco-conducción a las personas que habitan en la ciudad de Bogotá D.C desde el otorgamiento, re-categorización y renovación de las licencias de conducción, así como a través de medios de comunicación, redes sociales, aplicaciones de dispositivos móviles, cursos pedagógicos por infracciones y certificaciones en eco-conducción. </a:t>
          </a:r>
        </a:p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400" kern="1200" dirty="0">
              <a:latin typeface="Calibri" panose="020F0502020204030204" pitchFamily="34" charset="0"/>
              <a:cs typeface="Calibri" panose="020F0502020204030204" pitchFamily="34" charset="0"/>
            </a:rPr>
            <a:t> III. Monitorear el comportamiento de los conductores asociado a su estilo de conducción a través de herramientas tecnológicas y de innovación debidamente diseñadas definiendo diversas variables de seguimiento. </a:t>
          </a:r>
        </a:p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400" kern="1200" dirty="0">
              <a:latin typeface="Calibri" panose="020F0502020204030204" pitchFamily="34" charset="0"/>
              <a:cs typeface="Calibri" panose="020F0502020204030204" pitchFamily="34" charset="0"/>
            </a:rPr>
            <a:t> IV. Promover incentivos que permitan incorporar gradualmente las prácticas de eco-conducción en el comportamiento de los conductores. </a:t>
          </a:r>
          <a:endParaRPr lang="es-CO" sz="1400" kern="1200" dirty="0">
            <a:latin typeface="Calibri" panose="020F0502020204030204" pitchFamily="34" charset="0"/>
            <a:cs typeface="Calibri" panose="020F0502020204030204" pitchFamily="34" charset="0"/>
          </a:endParaRPr>
        </a:p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400" kern="1200" dirty="0">
              <a:latin typeface="Calibri" panose="020F0502020204030204" pitchFamily="34" charset="0"/>
              <a:cs typeface="Calibri" panose="020F0502020204030204" pitchFamily="34" charset="0"/>
            </a:rPr>
            <a:t>V. Establecer los objetivos anteriormente mencionados en el marco de su </a:t>
          </a:r>
          <a:r>
            <a:rPr lang="es-CO" sz="1400" kern="1200" dirty="0">
              <a:latin typeface="Calibri" panose="020F0502020204030204" pitchFamily="34" charset="0"/>
              <a:cs typeface="Calibri" panose="020F0502020204030204" pitchFamily="34" charset="0"/>
            </a:rPr>
            <a:t>viabilidad jurídica, los componentes técnicos mínimos y los mecanismos de financiación.</a:t>
          </a:r>
        </a:p>
      </dsp:txBody>
      <dsp:txXfrm rot="-5400000">
        <a:off x="3084279" y="1904646"/>
        <a:ext cx="5280720" cy="3742161"/>
      </dsp:txXfrm>
    </dsp:sp>
    <dsp:sp modelId="{B28B1077-3273-4C28-8BCA-1061E03A41AA}">
      <dsp:nvSpPr>
        <dsp:cNvPr id="0" name=""/>
        <dsp:cNvSpPr/>
      </dsp:nvSpPr>
      <dsp:spPr>
        <a:xfrm>
          <a:off x="0" y="1981737"/>
          <a:ext cx="3084279" cy="35879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just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4400" kern="1200" dirty="0"/>
            <a:t>Específicos</a:t>
          </a:r>
        </a:p>
      </dsp:txBody>
      <dsp:txXfrm>
        <a:off x="150562" y="2132299"/>
        <a:ext cx="2783155" cy="328685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862086-78BE-4016-92FC-DF7C4BE753F5}">
      <dsp:nvSpPr>
        <dsp:cNvPr id="0" name=""/>
        <dsp:cNvSpPr/>
      </dsp:nvSpPr>
      <dsp:spPr>
        <a:xfrm>
          <a:off x="11040" y="94439"/>
          <a:ext cx="2039866" cy="2447839"/>
        </a:xfrm>
        <a:prstGeom prst="roundRect">
          <a:avLst>
            <a:gd name="adj" fmla="val 5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5438" rIns="97790" bIns="0" numCol="1" spcCol="1270" anchor="t" anchorCtr="0">
          <a:noAutofit/>
        </a:bodyPr>
        <a:lstStyle/>
        <a:p>
          <a:pPr lvl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200" kern="1200" dirty="0"/>
            <a:t>Ejes</a:t>
          </a:r>
        </a:p>
      </dsp:txBody>
      <dsp:txXfrm rot="16200000">
        <a:off x="-788586" y="894067"/>
        <a:ext cx="2007228" cy="407973"/>
      </dsp:txXfrm>
    </dsp:sp>
    <dsp:sp modelId="{CC634AD5-DC6D-4959-81DD-09A5DC767E81}">
      <dsp:nvSpPr>
        <dsp:cNvPr id="0" name=""/>
        <dsp:cNvSpPr/>
      </dsp:nvSpPr>
      <dsp:spPr>
        <a:xfrm>
          <a:off x="419013" y="94439"/>
          <a:ext cx="1519700" cy="2447839"/>
        </a:xfrm>
        <a:prstGeom prst="rect">
          <a:avLst/>
        </a:prstGeom>
        <a:noFill/>
        <a:ln w="22225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54864" rIns="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/>
            <a:t>Comprenden un conjunto de líneas de acción que se requieren para lograr los objetivos específicos que persigue la política de eco-conducción</a:t>
          </a:r>
        </a:p>
      </dsp:txBody>
      <dsp:txXfrm>
        <a:off x="419013" y="94439"/>
        <a:ext cx="1519700" cy="2447839"/>
      </dsp:txXfrm>
    </dsp:sp>
    <dsp:sp modelId="{8820ABF9-4722-44E1-9AFB-90F8709A8E22}">
      <dsp:nvSpPr>
        <dsp:cNvPr id="0" name=""/>
        <dsp:cNvSpPr/>
      </dsp:nvSpPr>
      <dsp:spPr>
        <a:xfrm>
          <a:off x="2111735" y="119358"/>
          <a:ext cx="2039866" cy="2447839"/>
        </a:xfrm>
        <a:prstGeom prst="roundRect">
          <a:avLst>
            <a:gd name="adj" fmla="val 5000"/>
          </a:avLst>
        </a:prstGeom>
        <a:solidFill>
          <a:schemeClr val="accent6"/>
        </a:solidFill>
        <a:ln w="22225" cap="rnd" cmpd="sng" algn="ctr">
          <a:solidFill>
            <a:schemeClr val="accent6">
              <a:shade val="50000"/>
            </a:schemeClr>
          </a:solidFill>
          <a:prstDash val="solid"/>
        </a:ln>
        <a:effectLst/>
      </dsp:spPr>
      <dsp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0" tIns="75438" rIns="97790" bIns="0" numCol="1" spcCol="1270" anchor="t" anchorCtr="0">
          <a:noAutofit/>
        </a:bodyPr>
        <a:lstStyle/>
        <a:p>
          <a:pPr lvl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200" kern="1200" dirty="0"/>
            <a:t>Líneas de acción</a:t>
          </a:r>
        </a:p>
      </dsp:txBody>
      <dsp:txXfrm rot="16200000">
        <a:off x="1312107" y="918986"/>
        <a:ext cx="2007228" cy="407973"/>
      </dsp:txXfrm>
    </dsp:sp>
    <dsp:sp modelId="{38B55411-C332-481D-AB82-C86D652ABB39}">
      <dsp:nvSpPr>
        <dsp:cNvPr id="0" name=""/>
        <dsp:cNvSpPr/>
      </dsp:nvSpPr>
      <dsp:spPr>
        <a:xfrm rot="5400000">
          <a:off x="1941997" y="2065640"/>
          <a:ext cx="359875" cy="305979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992FEB-205E-496E-BFD0-D9BA67A7BB14}">
      <dsp:nvSpPr>
        <dsp:cNvPr id="0" name=""/>
        <dsp:cNvSpPr/>
      </dsp:nvSpPr>
      <dsp:spPr>
        <a:xfrm>
          <a:off x="2519708" y="119358"/>
          <a:ext cx="1519700" cy="2447839"/>
        </a:xfrm>
        <a:prstGeom prst="rect">
          <a:avLst/>
        </a:prstGeom>
        <a:noFill/>
        <a:ln w="22225" cap="rnd" cmpd="sng" algn="ctr">
          <a:noFill/>
          <a:prstDash val="solid"/>
        </a:ln>
        <a:effectLst/>
        <a:sp3d/>
      </dsp:spPr>
      <dsp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0" tIns="54864" rIns="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/>
            <a:t>Agrupaciones de acciones con un objetivo común dentro de la política de eco-conducción. Estas, corresponden a los productos de la cadena de valor de la política de eco-conducción</a:t>
          </a:r>
        </a:p>
      </dsp:txBody>
      <dsp:txXfrm>
        <a:off x="2519708" y="119358"/>
        <a:ext cx="1519700" cy="2447839"/>
      </dsp:txXfrm>
    </dsp:sp>
    <dsp:sp modelId="{3F096832-12C1-47F4-BF14-D9103B9A0C29}">
      <dsp:nvSpPr>
        <dsp:cNvPr id="0" name=""/>
        <dsp:cNvSpPr/>
      </dsp:nvSpPr>
      <dsp:spPr>
        <a:xfrm>
          <a:off x="4222996" y="119358"/>
          <a:ext cx="2039866" cy="2447839"/>
        </a:xfrm>
        <a:prstGeom prst="roundRect">
          <a:avLst>
            <a:gd name="adj" fmla="val 5000"/>
          </a:avLst>
        </a:prstGeom>
        <a:solidFill>
          <a:schemeClr val="accent2"/>
        </a:solidFill>
        <a:ln w="22225" cap="rnd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0" tIns="75438" rIns="97790" bIns="0" numCol="1" spcCol="1270" anchor="t" anchorCtr="0">
          <a:noAutofit/>
        </a:bodyPr>
        <a:lstStyle/>
        <a:p>
          <a:pPr lvl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200" kern="1200" dirty="0"/>
            <a:t>Acciones</a:t>
          </a:r>
        </a:p>
      </dsp:txBody>
      <dsp:txXfrm rot="16200000">
        <a:off x="3423369" y="918986"/>
        <a:ext cx="2007228" cy="407973"/>
      </dsp:txXfrm>
    </dsp:sp>
    <dsp:sp modelId="{E6CB9BD4-EEA4-4DC1-891D-1821539117E3}">
      <dsp:nvSpPr>
        <dsp:cNvPr id="0" name=""/>
        <dsp:cNvSpPr/>
      </dsp:nvSpPr>
      <dsp:spPr>
        <a:xfrm rot="5400000">
          <a:off x="4053258" y="2065640"/>
          <a:ext cx="359875" cy="305979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5">
              <a:hueOff val="-3039673"/>
              <a:satOff val="3213"/>
              <a:lumOff val="-58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0F5200-C2C5-45EF-8D9C-2E9C9C65B41D}">
      <dsp:nvSpPr>
        <dsp:cNvPr id="0" name=""/>
        <dsp:cNvSpPr/>
      </dsp:nvSpPr>
      <dsp:spPr>
        <a:xfrm>
          <a:off x="4630970" y="119358"/>
          <a:ext cx="1519700" cy="2447839"/>
        </a:xfrm>
        <a:prstGeom prst="rect">
          <a:avLst/>
        </a:prstGeom>
        <a:noFill/>
        <a:ln w="22225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54864" rIns="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/>
            <a:t>Acciones puntuales acompañadas de indicadores y metas</a:t>
          </a:r>
        </a:p>
      </dsp:txBody>
      <dsp:txXfrm>
        <a:off x="4630970" y="119358"/>
        <a:ext cx="1519700" cy="244783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31DBFB-B92A-4601-899D-924A78DB5D42}">
      <dsp:nvSpPr>
        <dsp:cNvPr id="0" name=""/>
        <dsp:cNvSpPr/>
      </dsp:nvSpPr>
      <dsp:spPr>
        <a:xfrm>
          <a:off x="4216897" y="3976607"/>
          <a:ext cx="47968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79682" y="45720"/>
              </a:lnTo>
            </a:path>
          </a:pathLst>
        </a:custGeom>
        <a:noFill/>
        <a:ln w="2222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 dirty="0"/>
        </a:p>
      </dsp:txBody>
      <dsp:txXfrm>
        <a:off x="4444746" y="4010335"/>
        <a:ext cx="23984" cy="23984"/>
      </dsp:txXfrm>
    </dsp:sp>
    <dsp:sp modelId="{DA737522-33E0-47DA-9A7B-A2BE60DCC74D}">
      <dsp:nvSpPr>
        <dsp:cNvPr id="0" name=""/>
        <dsp:cNvSpPr/>
      </dsp:nvSpPr>
      <dsp:spPr>
        <a:xfrm>
          <a:off x="1338802" y="2422776"/>
          <a:ext cx="479682" cy="15995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39841" y="0"/>
              </a:lnTo>
              <a:lnTo>
                <a:pt x="239841" y="1599550"/>
              </a:lnTo>
              <a:lnTo>
                <a:pt x="479682" y="1599550"/>
              </a:lnTo>
            </a:path>
          </a:pathLst>
        </a:custGeom>
        <a:noFill/>
        <a:ln w="222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600" kern="1200" dirty="0"/>
        </a:p>
      </dsp:txBody>
      <dsp:txXfrm>
        <a:off x="1536895" y="3180803"/>
        <a:ext cx="83496" cy="83496"/>
      </dsp:txXfrm>
    </dsp:sp>
    <dsp:sp modelId="{C2853A11-1800-4BA7-A594-3C9D78D3EEA2}">
      <dsp:nvSpPr>
        <dsp:cNvPr id="0" name=""/>
        <dsp:cNvSpPr/>
      </dsp:nvSpPr>
      <dsp:spPr>
        <a:xfrm>
          <a:off x="4216897" y="3062578"/>
          <a:ext cx="47968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79682" y="45720"/>
              </a:lnTo>
            </a:path>
          </a:pathLst>
        </a:custGeom>
        <a:noFill/>
        <a:ln w="2222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 dirty="0"/>
        </a:p>
      </dsp:txBody>
      <dsp:txXfrm>
        <a:off x="4444746" y="3096306"/>
        <a:ext cx="23984" cy="23984"/>
      </dsp:txXfrm>
    </dsp:sp>
    <dsp:sp modelId="{5F13318F-16EB-484B-8A90-259124939EFC}">
      <dsp:nvSpPr>
        <dsp:cNvPr id="0" name=""/>
        <dsp:cNvSpPr/>
      </dsp:nvSpPr>
      <dsp:spPr>
        <a:xfrm>
          <a:off x="1338802" y="2422776"/>
          <a:ext cx="479682" cy="6855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39841" y="0"/>
              </a:lnTo>
              <a:lnTo>
                <a:pt x="239841" y="685521"/>
              </a:lnTo>
              <a:lnTo>
                <a:pt x="479682" y="685521"/>
              </a:lnTo>
            </a:path>
          </a:pathLst>
        </a:custGeom>
        <a:noFill/>
        <a:ln w="222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 dirty="0"/>
        </a:p>
      </dsp:txBody>
      <dsp:txXfrm>
        <a:off x="1557726" y="2744620"/>
        <a:ext cx="41834" cy="41834"/>
      </dsp:txXfrm>
    </dsp:sp>
    <dsp:sp modelId="{97E555FB-D910-43B6-8841-A91F7ABD41BC}">
      <dsp:nvSpPr>
        <dsp:cNvPr id="0" name=""/>
        <dsp:cNvSpPr/>
      </dsp:nvSpPr>
      <dsp:spPr>
        <a:xfrm>
          <a:off x="4216897" y="2148549"/>
          <a:ext cx="47968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79682" y="45720"/>
              </a:lnTo>
            </a:path>
          </a:pathLst>
        </a:custGeom>
        <a:noFill/>
        <a:ln w="2222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 dirty="0"/>
        </a:p>
      </dsp:txBody>
      <dsp:txXfrm>
        <a:off x="4444746" y="2182277"/>
        <a:ext cx="23984" cy="23984"/>
      </dsp:txXfrm>
    </dsp:sp>
    <dsp:sp modelId="{859943BA-1BD2-498D-844C-F196FE9AB3FC}">
      <dsp:nvSpPr>
        <dsp:cNvPr id="0" name=""/>
        <dsp:cNvSpPr/>
      </dsp:nvSpPr>
      <dsp:spPr>
        <a:xfrm>
          <a:off x="1338802" y="2194269"/>
          <a:ext cx="479682" cy="228507"/>
        </a:xfrm>
        <a:custGeom>
          <a:avLst/>
          <a:gdLst/>
          <a:ahLst/>
          <a:cxnLst/>
          <a:rect l="0" t="0" r="0" b="0"/>
          <a:pathLst>
            <a:path>
              <a:moveTo>
                <a:pt x="0" y="228507"/>
              </a:moveTo>
              <a:lnTo>
                <a:pt x="239841" y="228507"/>
              </a:lnTo>
              <a:lnTo>
                <a:pt x="239841" y="0"/>
              </a:lnTo>
              <a:lnTo>
                <a:pt x="479682" y="0"/>
              </a:lnTo>
            </a:path>
          </a:pathLst>
        </a:custGeom>
        <a:noFill/>
        <a:ln w="222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 dirty="0"/>
        </a:p>
      </dsp:txBody>
      <dsp:txXfrm>
        <a:off x="1565360" y="2295239"/>
        <a:ext cx="26566" cy="26566"/>
      </dsp:txXfrm>
    </dsp:sp>
    <dsp:sp modelId="{9C675CFF-5EEA-4656-8F2B-E3E0DBF28F19}">
      <dsp:nvSpPr>
        <dsp:cNvPr id="0" name=""/>
        <dsp:cNvSpPr/>
      </dsp:nvSpPr>
      <dsp:spPr>
        <a:xfrm>
          <a:off x="4216897" y="823226"/>
          <a:ext cx="479682" cy="4570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39841" y="0"/>
              </a:lnTo>
              <a:lnTo>
                <a:pt x="239841" y="457014"/>
              </a:lnTo>
              <a:lnTo>
                <a:pt x="479682" y="457014"/>
              </a:lnTo>
            </a:path>
          </a:pathLst>
        </a:custGeom>
        <a:noFill/>
        <a:ln w="2222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 dirty="0"/>
        </a:p>
      </dsp:txBody>
      <dsp:txXfrm>
        <a:off x="4440174" y="1035169"/>
        <a:ext cx="33126" cy="33126"/>
      </dsp:txXfrm>
    </dsp:sp>
    <dsp:sp modelId="{D485DAAF-68D8-4A4B-9C86-D55E092FA545}">
      <dsp:nvSpPr>
        <dsp:cNvPr id="0" name=""/>
        <dsp:cNvSpPr/>
      </dsp:nvSpPr>
      <dsp:spPr>
        <a:xfrm>
          <a:off x="4216897" y="366211"/>
          <a:ext cx="479682" cy="457014"/>
        </a:xfrm>
        <a:custGeom>
          <a:avLst/>
          <a:gdLst/>
          <a:ahLst/>
          <a:cxnLst/>
          <a:rect l="0" t="0" r="0" b="0"/>
          <a:pathLst>
            <a:path>
              <a:moveTo>
                <a:pt x="0" y="457014"/>
              </a:moveTo>
              <a:lnTo>
                <a:pt x="239841" y="457014"/>
              </a:lnTo>
              <a:lnTo>
                <a:pt x="239841" y="0"/>
              </a:lnTo>
              <a:lnTo>
                <a:pt x="479682" y="0"/>
              </a:lnTo>
            </a:path>
          </a:pathLst>
        </a:custGeom>
        <a:noFill/>
        <a:ln w="2222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 dirty="0"/>
        </a:p>
      </dsp:txBody>
      <dsp:txXfrm>
        <a:off x="4440174" y="578155"/>
        <a:ext cx="33126" cy="33126"/>
      </dsp:txXfrm>
    </dsp:sp>
    <dsp:sp modelId="{9B4FB4D4-24B3-4FBB-8D72-C83834F098D6}">
      <dsp:nvSpPr>
        <dsp:cNvPr id="0" name=""/>
        <dsp:cNvSpPr/>
      </dsp:nvSpPr>
      <dsp:spPr>
        <a:xfrm>
          <a:off x="1338802" y="823226"/>
          <a:ext cx="479682" cy="1599550"/>
        </a:xfrm>
        <a:custGeom>
          <a:avLst/>
          <a:gdLst/>
          <a:ahLst/>
          <a:cxnLst/>
          <a:rect l="0" t="0" r="0" b="0"/>
          <a:pathLst>
            <a:path>
              <a:moveTo>
                <a:pt x="0" y="1599550"/>
              </a:moveTo>
              <a:lnTo>
                <a:pt x="239841" y="1599550"/>
              </a:lnTo>
              <a:lnTo>
                <a:pt x="239841" y="0"/>
              </a:lnTo>
              <a:lnTo>
                <a:pt x="479682" y="0"/>
              </a:lnTo>
            </a:path>
          </a:pathLst>
        </a:custGeom>
        <a:noFill/>
        <a:ln w="222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600" kern="1200" dirty="0"/>
        </a:p>
      </dsp:txBody>
      <dsp:txXfrm>
        <a:off x="1536895" y="1581253"/>
        <a:ext cx="83496" cy="83496"/>
      </dsp:txXfrm>
    </dsp:sp>
    <dsp:sp modelId="{CCFA0BB0-8E63-4100-BE2F-925118EA8681}">
      <dsp:nvSpPr>
        <dsp:cNvPr id="0" name=""/>
        <dsp:cNvSpPr/>
      </dsp:nvSpPr>
      <dsp:spPr>
        <a:xfrm rot="16200000">
          <a:off x="-951080" y="2057165"/>
          <a:ext cx="3848542" cy="7312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400" b="0" i="0" kern="1200" dirty="0"/>
            <a:t>Política pública de Conducción Ecológica – Estructura Jurídica</a:t>
          </a:r>
          <a:endParaRPr lang="es-CO" sz="2400" kern="1200" dirty="0"/>
        </a:p>
      </dsp:txBody>
      <dsp:txXfrm>
        <a:off x="-951080" y="2057165"/>
        <a:ext cx="3848542" cy="731223"/>
      </dsp:txXfrm>
    </dsp:sp>
    <dsp:sp modelId="{A9480778-7DB9-4C16-BDEC-A8AD04978B48}">
      <dsp:nvSpPr>
        <dsp:cNvPr id="0" name=""/>
        <dsp:cNvSpPr/>
      </dsp:nvSpPr>
      <dsp:spPr>
        <a:xfrm>
          <a:off x="1818485" y="457614"/>
          <a:ext cx="2398411" cy="73122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kern="1200" dirty="0"/>
            <a:t>Marco jurídico general </a:t>
          </a:r>
        </a:p>
      </dsp:txBody>
      <dsp:txXfrm>
        <a:off x="1818485" y="457614"/>
        <a:ext cx="2398411" cy="731223"/>
      </dsp:txXfrm>
    </dsp:sp>
    <dsp:sp modelId="{8DCCB4AD-DFAC-417A-9CFB-C6AEC0DAB2ED}">
      <dsp:nvSpPr>
        <dsp:cNvPr id="0" name=""/>
        <dsp:cNvSpPr/>
      </dsp:nvSpPr>
      <dsp:spPr>
        <a:xfrm>
          <a:off x="4696579" y="599"/>
          <a:ext cx="2398411" cy="73122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kern="1200" dirty="0"/>
            <a:t>Régimen Jurídico en materia de Política Pública </a:t>
          </a:r>
        </a:p>
      </dsp:txBody>
      <dsp:txXfrm>
        <a:off x="4696579" y="599"/>
        <a:ext cx="2398411" cy="731223"/>
      </dsp:txXfrm>
    </dsp:sp>
    <dsp:sp modelId="{20713D85-09DC-4C6E-A6D4-02ECCF7B94DF}">
      <dsp:nvSpPr>
        <dsp:cNvPr id="0" name=""/>
        <dsp:cNvSpPr/>
      </dsp:nvSpPr>
      <dsp:spPr>
        <a:xfrm>
          <a:off x="4696579" y="914628"/>
          <a:ext cx="2398411" cy="73122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kern="1200" dirty="0"/>
            <a:t>Régimen jurídico de competencias de Organismos territoriales en tránsito-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kern="1200" dirty="0"/>
            <a:t> </a:t>
          </a:r>
          <a:r>
            <a:rPr lang="es-CO" sz="1200" b="0" i="0" kern="1200" dirty="0"/>
            <a:t>Secretaría de Movilidad</a:t>
          </a:r>
          <a:endParaRPr lang="es-CO" sz="1200" kern="1200" dirty="0"/>
        </a:p>
      </dsp:txBody>
      <dsp:txXfrm>
        <a:off x="4696579" y="914628"/>
        <a:ext cx="2398411" cy="731223"/>
      </dsp:txXfrm>
    </dsp:sp>
    <dsp:sp modelId="{2DCA202E-5E82-4627-9741-45B59311F41B}">
      <dsp:nvSpPr>
        <dsp:cNvPr id="0" name=""/>
        <dsp:cNvSpPr/>
      </dsp:nvSpPr>
      <dsp:spPr>
        <a:xfrm>
          <a:off x="1818485" y="1828657"/>
          <a:ext cx="2398411" cy="73122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kern="1200" dirty="0"/>
            <a:t>Educación  </a:t>
          </a:r>
        </a:p>
      </dsp:txBody>
      <dsp:txXfrm>
        <a:off x="1818485" y="1828657"/>
        <a:ext cx="2398411" cy="731223"/>
      </dsp:txXfrm>
    </dsp:sp>
    <dsp:sp modelId="{BC7EF215-F5FB-43FA-BDF6-7FA60F0ABF80}">
      <dsp:nvSpPr>
        <dsp:cNvPr id="0" name=""/>
        <dsp:cNvSpPr/>
      </dsp:nvSpPr>
      <dsp:spPr>
        <a:xfrm>
          <a:off x="4696579" y="1828657"/>
          <a:ext cx="2398411" cy="73122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kern="1200" dirty="0"/>
            <a:t>Marco jurídico de Escuelas de Conducción </a:t>
          </a:r>
        </a:p>
      </dsp:txBody>
      <dsp:txXfrm>
        <a:off x="4696579" y="1828657"/>
        <a:ext cx="2398411" cy="731223"/>
      </dsp:txXfrm>
    </dsp:sp>
    <dsp:sp modelId="{246000BE-4279-43FB-9074-E214A5A7223D}">
      <dsp:nvSpPr>
        <dsp:cNvPr id="0" name=""/>
        <dsp:cNvSpPr/>
      </dsp:nvSpPr>
      <dsp:spPr>
        <a:xfrm>
          <a:off x="1818485" y="2742686"/>
          <a:ext cx="2398411" cy="73122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kern="1200" dirty="0"/>
            <a:t>Desarrollo Tecnológico </a:t>
          </a:r>
        </a:p>
      </dsp:txBody>
      <dsp:txXfrm>
        <a:off x="1818485" y="2742686"/>
        <a:ext cx="2398411" cy="731223"/>
      </dsp:txXfrm>
    </dsp:sp>
    <dsp:sp modelId="{58E4F23E-3DD6-48D5-9893-48D72A6B561D}">
      <dsp:nvSpPr>
        <dsp:cNvPr id="0" name=""/>
        <dsp:cNvSpPr/>
      </dsp:nvSpPr>
      <dsp:spPr>
        <a:xfrm>
          <a:off x="4696579" y="2742686"/>
          <a:ext cx="2398411" cy="73122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kern="1200" dirty="0"/>
            <a:t>Marco jurídico para obtención de Licencias (nuevas, re-categorización, renovación) </a:t>
          </a:r>
        </a:p>
      </dsp:txBody>
      <dsp:txXfrm>
        <a:off x="4696579" y="2742686"/>
        <a:ext cx="2398411" cy="731223"/>
      </dsp:txXfrm>
    </dsp:sp>
    <dsp:sp modelId="{857CE37C-72B0-4678-8C26-5A3D2DE31E4B}">
      <dsp:nvSpPr>
        <dsp:cNvPr id="0" name=""/>
        <dsp:cNvSpPr/>
      </dsp:nvSpPr>
      <dsp:spPr>
        <a:xfrm>
          <a:off x="1818485" y="3656715"/>
          <a:ext cx="2398411" cy="73122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kern="1200" dirty="0"/>
            <a:t>Articulación Interinstitucional </a:t>
          </a:r>
        </a:p>
      </dsp:txBody>
      <dsp:txXfrm>
        <a:off x="1818485" y="3656715"/>
        <a:ext cx="2398411" cy="731223"/>
      </dsp:txXfrm>
    </dsp:sp>
    <dsp:sp modelId="{B3EA68F9-75F5-40FD-95F1-2C3C7FCE873C}">
      <dsp:nvSpPr>
        <dsp:cNvPr id="0" name=""/>
        <dsp:cNvSpPr/>
      </dsp:nvSpPr>
      <dsp:spPr>
        <a:xfrm>
          <a:off x="4696579" y="3656715"/>
          <a:ext cx="2398411" cy="73122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kern="1200" dirty="0"/>
            <a:t>Disposiciones legales que enmarcan las competencias y funciones de las entidades que hacen parte de la materialización de la PPCE</a:t>
          </a:r>
        </a:p>
      </dsp:txBody>
      <dsp:txXfrm>
        <a:off x="4696579" y="3656715"/>
        <a:ext cx="2398411" cy="7312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1" y="0"/>
            <a:ext cx="3037839" cy="464820"/>
          </a:xfrm>
          <a:prstGeom prst="rect">
            <a:avLst/>
          </a:prstGeom>
          <a:noFill/>
          <a:ln>
            <a:noFill/>
          </a:ln>
        </p:spPr>
        <p:txBody>
          <a:bodyPr lIns="93162" tIns="93162" rIns="93162" bIns="93162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65887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31774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9766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63547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329434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95321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61208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727094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970937" y="0"/>
            <a:ext cx="3037839" cy="464820"/>
          </a:xfrm>
          <a:prstGeom prst="rect">
            <a:avLst/>
          </a:prstGeom>
          <a:noFill/>
          <a:ln>
            <a:noFill/>
          </a:ln>
        </p:spPr>
        <p:txBody>
          <a:bodyPr lIns="93162" tIns="93162" rIns="93162" bIns="93162" anchor="t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65887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31774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9766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63547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329434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95321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61208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727094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1035050" y="696913"/>
            <a:ext cx="49403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701041" y="4415790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3162" tIns="93162" rIns="93162" bIns="93162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1" y="8829967"/>
            <a:ext cx="3037839" cy="464820"/>
          </a:xfrm>
          <a:prstGeom prst="rect">
            <a:avLst/>
          </a:prstGeom>
          <a:noFill/>
          <a:ln>
            <a:noFill/>
          </a:ln>
        </p:spPr>
        <p:txBody>
          <a:bodyPr lIns="93162" tIns="93162" rIns="93162" bIns="93162" anchor="b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65887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31774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9766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63547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329434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95321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61208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727094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970937" y="8829967"/>
            <a:ext cx="3037839" cy="464820"/>
          </a:xfrm>
          <a:prstGeom prst="rect">
            <a:avLst/>
          </a:prstGeom>
          <a:noFill/>
          <a:ln>
            <a:noFill/>
          </a:ln>
        </p:spPr>
        <p:txBody>
          <a:bodyPr lIns="93162" tIns="46568" rIns="93162" bIns="46568" anchor="b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es-CO" sz="120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‹Nº›</a:t>
            </a:fld>
            <a:endParaRPr lang="es-CO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4512993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1000125" y="685800"/>
            <a:ext cx="48577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Shape 8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CO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lang="es-CO"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935994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1000125" y="685800"/>
            <a:ext cx="48577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Shape 8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CO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lang="es-CO"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212200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1000125" y="685800"/>
            <a:ext cx="48577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Shape 8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CO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15</a:t>
            </a:fld>
            <a:endParaRPr lang="es-CO"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025423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998538" y="685800"/>
            <a:ext cx="48609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Shape 8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CO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23</a:t>
            </a:fld>
            <a:endParaRPr lang="es-CO"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584263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76330" y="3085765"/>
            <a:ext cx="8759407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7819" y="990600"/>
            <a:ext cx="8493273" cy="1504844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7819" y="2495445"/>
            <a:ext cx="8493273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algn="r">
              <a:buSzPct val="25000"/>
            </a:pPr>
            <a:fld id="{00000000-1234-1234-1234-123412341234}" type="slidenum">
              <a:rPr lang="es-CO" sz="1276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‹Nº›</a:t>
            </a:fld>
            <a:endParaRPr lang="es-CO" sz="1276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18942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76332" y="599726"/>
            <a:ext cx="8757918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s-CO" sz="1276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‹Nº›</a:t>
            </a:fld>
            <a:endParaRPr lang="es-CO" sz="1276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45648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7047191" y="599725"/>
            <a:ext cx="2187058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7191" y="675726"/>
            <a:ext cx="1597851" cy="5183073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7820" y="675726"/>
            <a:ext cx="6295432" cy="5183073"/>
          </a:xfrm>
        </p:spPr>
        <p:txBody>
          <a:bodyPr vert="eaVert" anchor="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170347" y="5956137"/>
            <a:ext cx="10073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17820" y="5951811"/>
            <a:ext cx="6295432" cy="365125"/>
          </a:xfr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algn="r">
              <a:buSzPct val="25000"/>
            </a:pPr>
            <a:fld id="{00000000-1234-1234-1234-123412341234}" type="slidenum">
              <a:rPr lang="es-CO" sz="1276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‹Nº›</a:t>
            </a:fld>
            <a:endParaRPr lang="es-CO" sz="1276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26770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76332" y="599726"/>
            <a:ext cx="8757918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819" y="2228004"/>
            <a:ext cx="8493273" cy="3630795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s-CO" sz="1276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‹Nº›</a:t>
            </a:fld>
            <a:endParaRPr lang="es-CO" sz="1276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2435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81173" y="5141974"/>
            <a:ext cx="8757918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7821" y="3036573"/>
            <a:ext cx="8493272" cy="1504844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7821" y="4541417"/>
            <a:ext cx="8493272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algn="r">
              <a:buSzPct val="25000"/>
            </a:pPr>
            <a:fld id="{00000000-1234-1234-1234-123412341234}" type="slidenum">
              <a:rPr lang="es-CO" sz="1276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‹Nº›</a:t>
            </a:fld>
            <a:endParaRPr lang="es-CO" sz="1276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18022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76332" y="599726"/>
            <a:ext cx="8757918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7820" y="2228003"/>
            <a:ext cx="4145279" cy="3633047"/>
          </a:xfrm>
        </p:spPr>
        <p:txBody>
          <a:bodyPr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7166" y="2228004"/>
            <a:ext cx="4153926" cy="3633047"/>
          </a:xfrm>
        </p:spPr>
        <p:txBody>
          <a:bodyPr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s-CO" sz="1276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‹Nº›</a:t>
            </a:fld>
            <a:endParaRPr lang="es-CO" sz="1276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86088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ChangeAspect="1"/>
          </p:cNvSpPr>
          <p:nvPr/>
        </p:nvSpPr>
        <p:spPr>
          <a:xfrm>
            <a:off x="476332" y="599726"/>
            <a:ext cx="8757918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3132" y="2228003"/>
            <a:ext cx="3819966" cy="576262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820" y="2926052"/>
            <a:ext cx="4145279" cy="2934999"/>
          </a:xfrm>
        </p:spPr>
        <p:txBody>
          <a:bodyPr anchor="t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82479" y="2228003"/>
            <a:ext cx="3828613" cy="576262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7166" y="2926052"/>
            <a:ext cx="4153926" cy="2934999"/>
          </a:xfrm>
        </p:spPr>
        <p:txBody>
          <a:bodyPr anchor="t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s-CO" sz="1276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‹Nº›</a:t>
            </a:fld>
            <a:endParaRPr lang="es-CO" sz="1276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40385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spect="1"/>
          </p:cNvSpPr>
          <p:nvPr/>
        </p:nvSpPr>
        <p:spPr>
          <a:xfrm>
            <a:off x="476332" y="599726"/>
            <a:ext cx="8757918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s-CO" sz="1276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‹Nº›</a:t>
            </a:fld>
            <a:endParaRPr lang="es-CO" sz="1276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42119440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s-CO" sz="1276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‹Nº›</a:t>
            </a:fld>
            <a:endParaRPr lang="es-CO" sz="1276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868992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81173" y="5141973"/>
            <a:ext cx="8757918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7990" y="5262296"/>
            <a:ext cx="3759506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532" y="601200"/>
            <a:ext cx="8759717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6961" y="5262296"/>
            <a:ext cx="4534132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algn="r">
              <a:buSzPct val="25000"/>
            </a:pPr>
            <a:fld id="{00000000-1234-1234-1234-123412341234}" type="slidenum">
              <a:rPr lang="es-CO" sz="1276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‹Nº›</a:t>
            </a:fld>
            <a:endParaRPr lang="es-CO" sz="1276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02627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7819" y="4693389"/>
            <a:ext cx="8493273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6332" y="599725"/>
            <a:ext cx="8757917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7819" y="5260127"/>
            <a:ext cx="8493273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s-CO" sz="1276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‹Nº›</a:t>
            </a:fld>
            <a:endParaRPr lang="es-CO" sz="1276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868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7819" y="687475"/>
            <a:ext cx="8493273" cy="108332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7819" y="2228003"/>
            <a:ext cx="8493273" cy="3630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09681" y="5956137"/>
            <a:ext cx="22680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7820" y="5951811"/>
            <a:ext cx="51775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92069" y="5956137"/>
            <a:ext cx="8190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pPr algn="r">
              <a:buSzPct val="25000"/>
            </a:pPr>
            <a:fld id="{00000000-1234-1234-1234-123412341234}" type="slidenum">
              <a:rPr lang="es-CO" sz="1276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‹Nº›</a:t>
            </a:fld>
            <a:endParaRPr lang="es-CO" sz="1276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76331" y="441325"/>
            <a:ext cx="2891320" cy="10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6352614" y="441325"/>
            <a:ext cx="2881637" cy="1080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3419314" y="441325"/>
            <a:ext cx="2881637" cy="108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13736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charset="2"/>
        <a:buChar char="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charset="2"/>
        <a:buChar char="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charset="2"/>
        <a:buChar char="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charset="2"/>
        <a:buChar char="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charset="2"/>
        <a:buChar char="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charset="2"/>
        <a:buChar char="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charset="2"/>
        <a:buChar char="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charset="2"/>
        <a:buChar char="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charset="2"/>
        <a:buChar char="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ECOCONDUCCIÓN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s-CO" sz="1276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1</a:t>
            </a:fld>
            <a:endParaRPr lang="es-CO" sz="1276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551788" y="2782295"/>
            <a:ext cx="485775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CO" b="1" dirty="0">
                <a:solidFill>
                  <a:srgbClr val="333333"/>
                </a:solidFill>
                <a:latin typeface="Arial" panose="020B0604020202020204" pitchFamily="34" charset="0"/>
              </a:rPr>
              <a:t>ACUERDO 472 DE 2011</a:t>
            </a:r>
            <a:endParaRPr lang="es-CO" dirty="0">
              <a:solidFill>
                <a:srgbClr val="333333"/>
              </a:solidFill>
              <a:latin typeface="Helvetica Neue"/>
            </a:endParaRPr>
          </a:p>
          <a:p>
            <a:pPr algn="ctr"/>
            <a:r>
              <a:rPr lang="es-CO" b="1" dirty="0">
                <a:solidFill>
                  <a:srgbClr val="333333"/>
                </a:solidFill>
                <a:latin typeface="Arial" panose="020B0604020202020204" pitchFamily="34" charset="0"/>
              </a:rPr>
              <a:t>(Agosto 30)</a:t>
            </a:r>
          </a:p>
          <a:p>
            <a:pPr algn="ctr"/>
            <a:r>
              <a:rPr lang="es-CO" b="1" dirty="0">
                <a:solidFill>
                  <a:srgbClr val="333333"/>
                </a:solidFill>
                <a:latin typeface="Arial" panose="020B0604020202020204" pitchFamily="34" charset="0"/>
              </a:rPr>
              <a:t>"Por medio del cual se establecen los lineamientos de la política pública de conducción ecológica para Bogotá, D.C."</a:t>
            </a:r>
            <a:endParaRPr lang="es-CO" b="1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551788" y="4628491"/>
            <a:ext cx="4857750" cy="169277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es-CO" b="1" dirty="0">
                <a:solidFill>
                  <a:srgbClr val="333333"/>
                </a:solidFill>
                <a:latin typeface="Arial" panose="020B0604020202020204" pitchFamily="34" charset="0"/>
              </a:rPr>
              <a:t>ACUERDO 689 DE 2017</a:t>
            </a:r>
            <a:endParaRPr lang="es-CO" sz="1200" dirty="0">
              <a:solidFill>
                <a:srgbClr val="333333"/>
              </a:solidFill>
              <a:latin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CO" sz="1600" b="1" dirty="0">
                <a:solidFill>
                  <a:srgbClr val="333333"/>
                </a:solidFill>
                <a:latin typeface="Arial" panose="020B0604020202020204" pitchFamily="34" charset="0"/>
              </a:rPr>
              <a:t> </a:t>
            </a:r>
            <a:endParaRPr lang="es-CO" sz="1200" dirty="0">
              <a:solidFill>
                <a:srgbClr val="333333"/>
              </a:solidFill>
              <a:latin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s-CO" sz="1600" b="1" dirty="0">
                <a:solidFill>
                  <a:srgbClr val="333333"/>
                </a:solidFill>
                <a:latin typeface="Arial" panose="020B0604020202020204" pitchFamily="34" charset="0"/>
              </a:rPr>
              <a:t>(Septiembre 26)</a:t>
            </a:r>
            <a:endParaRPr lang="es-CO" sz="1200" dirty="0">
              <a:solidFill>
                <a:srgbClr val="333333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es-CO" b="1" i="1" dirty="0">
                <a:solidFill>
                  <a:srgbClr val="333333"/>
                </a:solidFill>
                <a:latin typeface="Arial" panose="020B0604020202020204" pitchFamily="34" charset="0"/>
              </a:rPr>
              <a:t>Por medio del cual se implementan medidas para fortalecer las prácticas de eco conducción en el Distrito Capital</a:t>
            </a:r>
            <a:endParaRPr lang="es-CO" b="0" i="0" dirty="0">
              <a:solidFill>
                <a:srgbClr val="333333"/>
              </a:solidFill>
              <a:effectLst/>
              <a:latin typeface="Helvetica Neue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781396" y="2086495"/>
            <a:ext cx="8454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Los temas de </a:t>
            </a:r>
            <a:r>
              <a:rPr lang="es-CO" dirty="0" err="1"/>
              <a:t>Ecoconducción</a:t>
            </a:r>
            <a:r>
              <a:rPr lang="es-CO" dirty="0"/>
              <a:t> en el Distrito están normados por los acuerdos:</a:t>
            </a:r>
          </a:p>
        </p:txBody>
      </p:sp>
    </p:spTree>
    <p:extLst>
      <p:ext uri="{BB962C8B-B14F-4D97-AF65-F5344CB8AC3E}">
        <p14:creationId xmlns:p14="http://schemas.microsoft.com/office/powerpoint/2010/main" val="13309879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9C376876-7C51-4EA3-B8F1-29A0987F2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s-CO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10</a:t>
            </a:fld>
            <a:endParaRPr lang="es-CO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F2E18061-C5F2-440C-9ECF-D76A20F9D360}"/>
              </a:ext>
            </a:extLst>
          </p:cNvPr>
          <p:cNvSpPr/>
          <p:nvPr/>
        </p:nvSpPr>
        <p:spPr>
          <a:xfrm>
            <a:off x="5014001" y="734639"/>
            <a:ext cx="3845074" cy="636627"/>
          </a:xfrm>
          <a:prstGeom prst="round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3110" tIns="85010" rIns="123110" bIns="85010" numCol="1" spcCol="1270" anchor="ctr" anchorCtr="0">
            <a:noAutofit/>
          </a:bodyPr>
          <a:lstStyle/>
          <a:p>
            <a:pPr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_tradnl" sz="2000" b="1" dirty="0"/>
              <a:t>Beneficios de la conducción ecológica </a:t>
            </a:r>
            <a:endParaRPr lang="es-ES" sz="2000" dirty="0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13967A84-E07D-4214-89CB-0EDC14258BCF}"/>
              </a:ext>
            </a:extLst>
          </p:cNvPr>
          <p:cNvSpPr/>
          <p:nvPr/>
        </p:nvSpPr>
        <p:spPr>
          <a:xfrm>
            <a:off x="651000" y="724935"/>
            <a:ext cx="402360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3600" b="1" dirty="0">
                <a:ln/>
                <a:solidFill>
                  <a:schemeClr val="accent3"/>
                </a:solidFill>
              </a:rPr>
              <a:t>Marco conceptual</a:t>
            </a:r>
          </a:p>
        </p:txBody>
      </p:sp>
      <p:pic>
        <p:nvPicPr>
          <p:cNvPr id="6" name="Imagen 45">
            <a:extLst>
              <a:ext uri="{FF2B5EF4-FFF2-40B4-BE49-F238E27FC236}">
                <a16:creationId xmlns:a16="http://schemas.microsoft.com/office/drawing/2014/main" id="{A69BB7DA-2E31-4AFB-9BA7-BFC6F2675A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929" y="2106044"/>
            <a:ext cx="7379343" cy="3850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0B78E509-0FEC-4D63-BF36-4E0BAFFC5AA2}"/>
              </a:ext>
            </a:extLst>
          </p:cNvPr>
          <p:cNvSpPr txBox="1"/>
          <p:nvPr/>
        </p:nvSpPr>
        <p:spPr>
          <a:xfrm>
            <a:off x="2662799" y="6138698"/>
            <a:ext cx="49960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 dirty="0"/>
              <a:t>Fuente: elaboración propia, equipo consultor, 2018</a:t>
            </a:r>
          </a:p>
        </p:txBody>
      </p:sp>
    </p:spTree>
    <p:extLst>
      <p:ext uri="{BB962C8B-B14F-4D97-AF65-F5344CB8AC3E}">
        <p14:creationId xmlns:p14="http://schemas.microsoft.com/office/powerpoint/2010/main" val="32909331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9C376876-7C51-4EA3-B8F1-29A0987F2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s-CO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11</a:t>
            </a:fld>
            <a:endParaRPr lang="es-CO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13967A84-E07D-4214-89CB-0EDC14258BCF}"/>
              </a:ext>
            </a:extLst>
          </p:cNvPr>
          <p:cNvSpPr/>
          <p:nvPr/>
        </p:nvSpPr>
        <p:spPr>
          <a:xfrm>
            <a:off x="668935" y="649467"/>
            <a:ext cx="84849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2400" b="1" dirty="0">
                <a:ln/>
                <a:solidFill>
                  <a:schemeClr val="accent3"/>
                </a:solidFill>
              </a:rPr>
              <a:t>Revisión del estado del arte – c. estratégicos, pedagógicos, e innovación tecnológica </a:t>
            </a: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8F4ABF7C-753C-4948-A78C-14EC9C55561E}"/>
              </a:ext>
            </a:extLst>
          </p:cNvPr>
          <p:cNvGrpSpPr/>
          <p:nvPr/>
        </p:nvGrpSpPr>
        <p:grpSpPr>
          <a:xfrm>
            <a:off x="439514" y="1480464"/>
            <a:ext cx="8846843" cy="5210731"/>
            <a:chOff x="297156" y="1480463"/>
            <a:chExt cx="8846843" cy="5210731"/>
          </a:xfrm>
        </p:grpSpPr>
        <p:sp>
          <p:nvSpPr>
            <p:cNvPr id="7" name="Forma libre: forma 6">
              <a:extLst>
                <a:ext uri="{FF2B5EF4-FFF2-40B4-BE49-F238E27FC236}">
                  <a16:creationId xmlns:a16="http://schemas.microsoft.com/office/drawing/2014/main" id="{325C36CC-97C5-42D6-B650-6C37BA73153C}"/>
                </a:ext>
              </a:extLst>
            </p:cNvPr>
            <p:cNvSpPr/>
            <p:nvPr/>
          </p:nvSpPr>
          <p:spPr>
            <a:xfrm>
              <a:off x="1788560" y="1480464"/>
              <a:ext cx="7355439" cy="1815916"/>
            </a:xfrm>
            <a:custGeom>
              <a:avLst/>
              <a:gdLst>
                <a:gd name="connsiteX0" fmla="*/ 222414 w 1334457"/>
                <a:gd name="connsiteY0" fmla="*/ 0 h 4656283"/>
                <a:gd name="connsiteX1" fmla="*/ 1112043 w 1334457"/>
                <a:gd name="connsiteY1" fmla="*/ 0 h 4656283"/>
                <a:gd name="connsiteX2" fmla="*/ 1334457 w 1334457"/>
                <a:gd name="connsiteY2" fmla="*/ 222414 h 4656283"/>
                <a:gd name="connsiteX3" fmla="*/ 1334457 w 1334457"/>
                <a:gd name="connsiteY3" fmla="*/ 4656283 h 4656283"/>
                <a:gd name="connsiteX4" fmla="*/ 1334457 w 1334457"/>
                <a:gd name="connsiteY4" fmla="*/ 4656283 h 4656283"/>
                <a:gd name="connsiteX5" fmla="*/ 0 w 1334457"/>
                <a:gd name="connsiteY5" fmla="*/ 4656283 h 4656283"/>
                <a:gd name="connsiteX6" fmla="*/ 0 w 1334457"/>
                <a:gd name="connsiteY6" fmla="*/ 4656283 h 4656283"/>
                <a:gd name="connsiteX7" fmla="*/ 0 w 1334457"/>
                <a:gd name="connsiteY7" fmla="*/ 222414 h 4656283"/>
                <a:gd name="connsiteX8" fmla="*/ 222414 w 1334457"/>
                <a:gd name="connsiteY8" fmla="*/ 0 h 465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4457" h="4656283">
                  <a:moveTo>
                    <a:pt x="1334457" y="776063"/>
                  </a:moveTo>
                  <a:lnTo>
                    <a:pt x="1334457" y="3880220"/>
                  </a:lnTo>
                  <a:cubicBezTo>
                    <a:pt x="1334457" y="4308828"/>
                    <a:pt x="1305919" y="4656283"/>
                    <a:pt x="1270715" y="4656283"/>
                  </a:cubicBezTo>
                  <a:lnTo>
                    <a:pt x="0" y="4656283"/>
                  </a:lnTo>
                  <a:lnTo>
                    <a:pt x="0" y="4656283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70715" y="0"/>
                  </a:lnTo>
                  <a:cubicBezTo>
                    <a:pt x="1305919" y="0"/>
                    <a:pt x="1334457" y="347455"/>
                    <a:pt x="1334457" y="776063"/>
                  </a:cubicBezTo>
                  <a:close/>
                </a:path>
              </a:pathLst>
            </a:cu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8101" tIns="84192" rIns="103242" bIns="84194" numCol="1" spcCol="1270" anchor="ctr" anchorCtr="0">
              <a:noAutofit/>
            </a:bodyPr>
            <a:lstStyle/>
            <a:p>
              <a:pPr marL="57150" lvl="1" indent="-57150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_tradnl" sz="1400" dirty="0"/>
                <a:t>Incluir el aprendizaje en conducción ecológica como parte obligatoria de los procesos de licencia de conducir</a:t>
              </a:r>
              <a:endParaRPr lang="es-ES" sz="1400" dirty="0"/>
            </a:p>
            <a:p>
              <a:pPr marL="57150" lvl="1" indent="-57150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_tradnl" sz="1400" dirty="0"/>
                <a:t>Incluirla de manera educativa no obligatoria en la prueba de manejo</a:t>
              </a:r>
              <a:endParaRPr lang="es-ES" sz="1400" dirty="0"/>
            </a:p>
            <a:p>
              <a:pPr marL="57150" lvl="1" indent="-57150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_tradnl" sz="1400" dirty="0"/>
                <a:t>Brindar capacitación para conductores profesionales a través de las compañías de transporte</a:t>
              </a:r>
              <a:endParaRPr lang="es-ES" sz="1400" dirty="0"/>
            </a:p>
            <a:p>
              <a:pPr marL="57150" lvl="1" indent="-57150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_tradnl" sz="1400" dirty="0"/>
                <a:t>Capacitar conductores con licencia</a:t>
              </a:r>
              <a:endParaRPr lang="es-ES" sz="1400" dirty="0"/>
            </a:p>
            <a:p>
              <a:pPr marL="57150" lvl="1" indent="-57150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_tradnl" sz="1400" dirty="0"/>
                <a:t>incentivar al público en general a utilizar las buenas prácticas de conducción mediante campañas de comunicación</a:t>
              </a:r>
              <a:endParaRPr lang="es-ES" sz="1400" dirty="0"/>
            </a:p>
          </p:txBody>
        </p:sp>
        <p:sp>
          <p:nvSpPr>
            <p:cNvPr id="8" name="Forma libre: forma 7">
              <a:extLst>
                <a:ext uri="{FF2B5EF4-FFF2-40B4-BE49-F238E27FC236}">
                  <a16:creationId xmlns:a16="http://schemas.microsoft.com/office/drawing/2014/main" id="{08112842-BF8B-4A20-A79D-08BCF90BA2EC}"/>
                </a:ext>
              </a:extLst>
            </p:cNvPr>
            <p:cNvSpPr/>
            <p:nvPr/>
          </p:nvSpPr>
          <p:spPr>
            <a:xfrm>
              <a:off x="297156" y="1480463"/>
              <a:ext cx="1524931" cy="1815917"/>
            </a:xfrm>
            <a:custGeom>
              <a:avLst/>
              <a:gdLst>
                <a:gd name="connsiteX0" fmla="*/ 0 w 2619159"/>
                <a:gd name="connsiteY0" fmla="*/ 278018 h 1668072"/>
                <a:gd name="connsiteX1" fmla="*/ 278018 w 2619159"/>
                <a:gd name="connsiteY1" fmla="*/ 0 h 1668072"/>
                <a:gd name="connsiteX2" fmla="*/ 2341141 w 2619159"/>
                <a:gd name="connsiteY2" fmla="*/ 0 h 1668072"/>
                <a:gd name="connsiteX3" fmla="*/ 2619159 w 2619159"/>
                <a:gd name="connsiteY3" fmla="*/ 278018 h 1668072"/>
                <a:gd name="connsiteX4" fmla="*/ 2619159 w 2619159"/>
                <a:gd name="connsiteY4" fmla="*/ 1390054 h 1668072"/>
                <a:gd name="connsiteX5" fmla="*/ 2341141 w 2619159"/>
                <a:gd name="connsiteY5" fmla="*/ 1668072 h 1668072"/>
                <a:gd name="connsiteX6" fmla="*/ 278018 w 2619159"/>
                <a:gd name="connsiteY6" fmla="*/ 1668072 h 1668072"/>
                <a:gd name="connsiteX7" fmla="*/ 0 w 2619159"/>
                <a:gd name="connsiteY7" fmla="*/ 1390054 h 1668072"/>
                <a:gd name="connsiteX8" fmla="*/ 0 w 2619159"/>
                <a:gd name="connsiteY8" fmla="*/ 278018 h 166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19159" h="1668072">
                  <a:moveTo>
                    <a:pt x="0" y="278018"/>
                  </a:moveTo>
                  <a:cubicBezTo>
                    <a:pt x="0" y="124473"/>
                    <a:pt x="124473" y="0"/>
                    <a:pt x="278018" y="0"/>
                  </a:cubicBezTo>
                  <a:lnTo>
                    <a:pt x="2341141" y="0"/>
                  </a:lnTo>
                  <a:cubicBezTo>
                    <a:pt x="2494686" y="0"/>
                    <a:pt x="2619159" y="124473"/>
                    <a:pt x="2619159" y="278018"/>
                  </a:cubicBezTo>
                  <a:lnTo>
                    <a:pt x="2619159" y="1390054"/>
                  </a:lnTo>
                  <a:cubicBezTo>
                    <a:pt x="2619159" y="1543599"/>
                    <a:pt x="2494686" y="1668072"/>
                    <a:pt x="2341141" y="1668072"/>
                  </a:cubicBezTo>
                  <a:lnTo>
                    <a:pt x="278018" y="1668072"/>
                  </a:lnTo>
                  <a:cubicBezTo>
                    <a:pt x="124473" y="1668072"/>
                    <a:pt x="0" y="1543599"/>
                    <a:pt x="0" y="1390054"/>
                  </a:cubicBezTo>
                  <a:lnTo>
                    <a:pt x="0" y="278018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3349" tIns="142389" rIns="203349" bIns="142389" numCol="1" spcCol="1270" anchor="ctr" anchorCtr="0">
              <a:noAutofit/>
            </a:bodyPr>
            <a:lstStyle/>
            <a:p>
              <a:pPr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600" dirty="0"/>
                <a:t>Principales estrategias</a:t>
              </a:r>
            </a:p>
          </p:txBody>
        </p:sp>
        <p:sp>
          <p:nvSpPr>
            <p:cNvPr id="9" name="Forma libre: forma 8">
              <a:extLst>
                <a:ext uri="{FF2B5EF4-FFF2-40B4-BE49-F238E27FC236}">
                  <a16:creationId xmlns:a16="http://schemas.microsoft.com/office/drawing/2014/main" id="{3722FEF2-9F43-467D-AF98-270BA48F3EFD}"/>
                </a:ext>
              </a:extLst>
            </p:cNvPr>
            <p:cNvSpPr/>
            <p:nvPr/>
          </p:nvSpPr>
          <p:spPr>
            <a:xfrm>
              <a:off x="1788560" y="3397823"/>
              <a:ext cx="7355439" cy="1373040"/>
            </a:xfrm>
            <a:custGeom>
              <a:avLst/>
              <a:gdLst>
                <a:gd name="connsiteX0" fmla="*/ 222414 w 1334457"/>
                <a:gd name="connsiteY0" fmla="*/ 0 h 4656283"/>
                <a:gd name="connsiteX1" fmla="*/ 1112043 w 1334457"/>
                <a:gd name="connsiteY1" fmla="*/ 0 h 4656283"/>
                <a:gd name="connsiteX2" fmla="*/ 1334457 w 1334457"/>
                <a:gd name="connsiteY2" fmla="*/ 222414 h 4656283"/>
                <a:gd name="connsiteX3" fmla="*/ 1334457 w 1334457"/>
                <a:gd name="connsiteY3" fmla="*/ 4656283 h 4656283"/>
                <a:gd name="connsiteX4" fmla="*/ 1334457 w 1334457"/>
                <a:gd name="connsiteY4" fmla="*/ 4656283 h 4656283"/>
                <a:gd name="connsiteX5" fmla="*/ 0 w 1334457"/>
                <a:gd name="connsiteY5" fmla="*/ 4656283 h 4656283"/>
                <a:gd name="connsiteX6" fmla="*/ 0 w 1334457"/>
                <a:gd name="connsiteY6" fmla="*/ 4656283 h 4656283"/>
                <a:gd name="connsiteX7" fmla="*/ 0 w 1334457"/>
                <a:gd name="connsiteY7" fmla="*/ 222414 h 4656283"/>
                <a:gd name="connsiteX8" fmla="*/ 222414 w 1334457"/>
                <a:gd name="connsiteY8" fmla="*/ 0 h 465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4457" h="4656283">
                  <a:moveTo>
                    <a:pt x="1334457" y="776063"/>
                  </a:moveTo>
                  <a:lnTo>
                    <a:pt x="1334457" y="3880220"/>
                  </a:lnTo>
                  <a:cubicBezTo>
                    <a:pt x="1334457" y="4308828"/>
                    <a:pt x="1305919" y="4656283"/>
                    <a:pt x="1270715" y="4656283"/>
                  </a:cubicBezTo>
                  <a:lnTo>
                    <a:pt x="0" y="4656283"/>
                  </a:lnTo>
                  <a:lnTo>
                    <a:pt x="0" y="4656283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70715" y="0"/>
                  </a:lnTo>
                  <a:cubicBezTo>
                    <a:pt x="1305919" y="0"/>
                    <a:pt x="1334457" y="347455"/>
                    <a:pt x="1334457" y="776063"/>
                  </a:cubicBezTo>
                  <a:close/>
                </a:path>
              </a:pathLst>
            </a:cu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8101" tIns="84193" rIns="103242" bIns="84193" numCol="1" spcCol="1270" anchor="ctr" anchorCtr="0">
              <a:noAutofit/>
            </a:bodyPr>
            <a:lstStyle/>
            <a:p>
              <a:pPr marL="57150" lvl="1" indent="-57150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_tradnl" sz="1400" dirty="0"/>
                <a:t>Mensajes de sensibilización</a:t>
              </a:r>
              <a:endParaRPr lang="es-ES" sz="1400" dirty="0"/>
            </a:p>
            <a:p>
              <a:pPr marL="57150" lvl="1" indent="-57150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_tradnl" sz="1400" dirty="0"/>
                <a:t>Seminarios de formación para instructores y examinadores de manejo</a:t>
              </a:r>
              <a:endParaRPr lang="es-ES" sz="1400" dirty="0"/>
            </a:p>
            <a:p>
              <a:pPr marL="57150" lvl="1" indent="-57150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_tradnl" sz="1400" dirty="0"/>
                <a:t>Cursos de capacitación de larga y de corta duración en centros especializados y academias automovilísticas </a:t>
              </a:r>
              <a:endParaRPr lang="es-ES" sz="1400" dirty="0"/>
            </a:p>
            <a:p>
              <a:pPr marL="57150" lvl="1" indent="-57150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400" dirty="0"/>
                <a:t>Módulos teóricos y prácticos </a:t>
              </a:r>
            </a:p>
            <a:p>
              <a:pPr marL="57150" lvl="1" indent="-57150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400" dirty="0"/>
                <a:t>Enseñanza por simuladores</a:t>
              </a:r>
            </a:p>
          </p:txBody>
        </p:sp>
        <p:sp>
          <p:nvSpPr>
            <p:cNvPr id="10" name="Forma libre: forma 9">
              <a:extLst>
                <a:ext uri="{FF2B5EF4-FFF2-40B4-BE49-F238E27FC236}">
                  <a16:creationId xmlns:a16="http://schemas.microsoft.com/office/drawing/2014/main" id="{9E67EF94-13FB-4005-8E2B-CAA4E27B7496}"/>
                </a:ext>
              </a:extLst>
            </p:cNvPr>
            <p:cNvSpPr/>
            <p:nvPr/>
          </p:nvSpPr>
          <p:spPr>
            <a:xfrm>
              <a:off x="297156" y="3397822"/>
              <a:ext cx="1524931" cy="1373041"/>
            </a:xfrm>
            <a:custGeom>
              <a:avLst/>
              <a:gdLst>
                <a:gd name="connsiteX0" fmla="*/ 0 w 2619159"/>
                <a:gd name="connsiteY0" fmla="*/ 278018 h 1668072"/>
                <a:gd name="connsiteX1" fmla="*/ 278018 w 2619159"/>
                <a:gd name="connsiteY1" fmla="*/ 0 h 1668072"/>
                <a:gd name="connsiteX2" fmla="*/ 2341141 w 2619159"/>
                <a:gd name="connsiteY2" fmla="*/ 0 h 1668072"/>
                <a:gd name="connsiteX3" fmla="*/ 2619159 w 2619159"/>
                <a:gd name="connsiteY3" fmla="*/ 278018 h 1668072"/>
                <a:gd name="connsiteX4" fmla="*/ 2619159 w 2619159"/>
                <a:gd name="connsiteY4" fmla="*/ 1390054 h 1668072"/>
                <a:gd name="connsiteX5" fmla="*/ 2341141 w 2619159"/>
                <a:gd name="connsiteY5" fmla="*/ 1668072 h 1668072"/>
                <a:gd name="connsiteX6" fmla="*/ 278018 w 2619159"/>
                <a:gd name="connsiteY6" fmla="*/ 1668072 h 1668072"/>
                <a:gd name="connsiteX7" fmla="*/ 0 w 2619159"/>
                <a:gd name="connsiteY7" fmla="*/ 1390054 h 1668072"/>
                <a:gd name="connsiteX8" fmla="*/ 0 w 2619159"/>
                <a:gd name="connsiteY8" fmla="*/ 278018 h 166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19159" h="1668072">
                  <a:moveTo>
                    <a:pt x="0" y="278018"/>
                  </a:moveTo>
                  <a:cubicBezTo>
                    <a:pt x="0" y="124473"/>
                    <a:pt x="124473" y="0"/>
                    <a:pt x="278018" y="0"/>
                  </a:cubicBezTo>
                  <a:lnTo>
                    <a:pt x="2341141" y="0"/>
                  </a:lnTo>
                  <a:cubicBezTo>
                    <a:pt x="2494686" y="0"/>
                    <a:pt x="2619159" y="124473"/>
                    <a:pt x="2619159" y="278018"/>
                  </a:cubicBezTo>
                  <a:lnTo>
                    <a:pt x="2619159" y="1390054"/>
                  </a:lnTo>
                  <a:cubicBezTo>
                    <a:pt x="2619159" y="1543599"/>
                    <a:pt x="2494686" y="1668072"/>
                    <a:pt x="2341141" y="1668072"/>
                  </a:cubicBezTo>
                  <a:lnTo>
                    <a:pt x="278018" y="1668072"/>
                  </a:lnTo>
                  <a:cubicBezTo>
                    <a:pt x="124473" y="1668072"/>
                    <a:pt x="0" y="1543599"/>
                    <a:pt x="0" y="1390054"/>
                  </a:cubicBezTo>
                  <a:lnTo>
                    <a:pt x="0" y="278018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3349" tIns="142389" rIns="203349" bIns="142389" numCol="1" spcCol="1270" anchor="ctr" anchorCtr="0">
              <a:noAutofit/>
            </a:bodyPr>
            <a:lstStyle/>
            <a:p>
              <a:pPr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600" dirty="0"/>
                <a:t>Principales c. pedagógicos</a:t>
              </a:r>
            </a:p>
          </p:txBody>
        </p:sp>
        <p:sp>
          <p:nvSpPr>
            <p:cNvPr id="11" name="Forma libre: forma 10">
              <a:extLst>
                <a:ext uri="{FF2B5EF4-FFF2-40B4-BE49-F238E27FC236}">
                  <a16:creationId xmlns:a16="http://schemas.microsoft.com/office/drawing/2014/main" id="{D559DF9D-78B6-449D-BE05-0FDA5943FBAD}"/>
                </a:ext>
              </a:extLst>
            </p:cNvPr>
            <p:cNvSpPr/>
            <p:nvPr/>
          </p:nvSpPr>
          <p:spPr>
            <a:xfrm>
              <a:off x="1788560" y="4850375"/>
              <a:ext cx="7355439" cy="1840819"/>
            </a:xfrm>
            <a:custGeom>
              <a:avLst/>
              <a:gdLst>
                <a:gd name="connsiteX0" fmla="*/ 222414 w 1334457"/>
                <a:gd name="connsiteY0" fmla="*/ 0 h 4656283"/>
                <a:gd name="connsiteX1" fmla="*/ 1112043 w 1334457"/>
                <a:gd name="connsiteY1" fmla="*/ 0 h 4656283"/>
                <a:gd name="connsiteX2" fmla="*/ 1334457 w 1334457"/>
                <a:gd name="connsiteY2" fmla="*/ 222414 h 4656283"/>
                <a:gd name="connsiteX3" fmla="*/ 1334457 w 1334457"/>
                <a:gd name="connsiteY3" fmla="*/ 4656283 h 4656283"/>
                <a:gd name="connsiteX4" fmla="*/ 1334457 w 1334457"/>
                <a:gd name="connsiteY4" fmla="*/ 4656283 h 4656283"/>
                <a:gd name="connsiteX5" fmla="*/ 0 w 1334457"/>
                <a:gd name="connsiteY5" fmla="*/ 4656283 h 4656283"/>
                <a:gd name="connsiteX6" fmla="*/ 0 w 1334457"/>
                <a:gd name="connsiteY6" fmla="*/ 4656283 h 4656283"/>
                <a:gd name="connsiteX7" fmla="*/ 0 w 1334457"/>
                <a:gd name="connsiteY7" fmla="*/ 222414 h 4656283"/>
                <a:gd name="connsiteX8" fmla="*/ 222414 w 1334457"/>
                <a:gd name="connsiteY8" fmla="*/ 0 h 465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4457" h="4656283">
                  <a:moveTo>
                    <a:pt x="1334457" y="776063"/>
                  </a:moveTo>
                  <a:lnTo>
                    <a:pt x="1334457" y="3880220"/>
                  </a:lnTo>
                  <a:cubicBezTo>
                    <a:pt x="1334457" y="4308828"/>
                    <a:pt x="1305919" y="4656283"/>
                    <a:pt x="1270715" y="4656283"/>
                  </a:cubicBezTo>
                  <a:lnTo>
                    <a:pt x="0" y="4656283"/>
                  </a:lnTo>
                  <a:lnTo>
                    <a:pt x="0" y="4656283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70715" y="0"/>
                  </a:lnTo>
                  <a:cubicBezTo>
                    <a:pt x="1305919" y="0"/>
                    <a:pt x="1334457" y="347455"/>
                    <a:pt x="1334457" y="776063"/>
                  </a:cubicBezTo>
                  <a:close/>
                </a:path>
              </a:pathLst>
            </a:cu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8101" tIns="84193" rIns="103242" bIns="84193" numCol="1" spcCol="1270" anchor="ctr" anchorCtr="0">
              <a:noAutofit/>
            </a:bodyPr>
            <a:lstStyle/>
            <a:p>
              <a:pPr marL="57150" lvl="1" indent="-57150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400" dirty="0"/>
                <a:t>Simuladores</a:t>
              </a:r>
            </a:p>
            <a:p>
              <a:pPr marL="57150" lvl="1" indent="-57150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400" dirty="0"/>
                <a:t>Bases de datos</a:t>
              </a:r>
            </a:p>
            <a:p>
              <a:pPr marL="57150" lvl="1" indent="-57150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400" dirty="0"/>
                <a:t>Aplicaciones móviles que retroalimentan al conductor</a:t>
              </a:r>
            </a:p>
            <a:p>
              <a:pPr marL="57150" lvl="1" indent="-57150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400" dirty="0"/>
                <a:t>Dispositivos de monitoreo instalados en los automóviles</a:t>
              </a:r>
            </a:p>
            <a:p>
              <a:pPr marL="57150" lvl="1" indent="-57150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400" dirty="0"/>
                <a:t>Tecnologías de comunicación inalámbrica entre semáforos y vehículos para detectar velocidades idóneas y evitar congestión </a:t>
              </a:r>
            </a:p>
            <a:p>
              <a:pPr marL="57150" lvl="1" indent="-57150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400" dirty="0"/>
                <a:t>Sitios web</a:t>
              </a:r>
            </a:p>
            <a:p>
              <a:pPr marL="57150" lvl="1" indent="-57150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400" dirty="0"/>
                <a:t>Cursos virtuales</a:t>
              </a:r>
            </a:p>
          </p:txBody>
        </p:sp>
        <p:sp>
          <p:nvSpPr>
            <p:cNvPr id="12" name="Forma libre: forma 11">
              <a:extLst>
                <a:ext uri="{FF2B5EF4-FFF2-40B4-BE49-F238E27FC236}">
                  <a16:creationId xmlns:a16="http://schemas.microsoft.com/office/drawing/2014/main" id="{156D1709-EEB4-46DC-87CA-4F235C9E050A}"/>
                </a:ext>
              </a:extLst>
            </p:cNvPr>
            <p:cNvSpPr/>
            <p:nvPr/>
          </p:nvSpPr>
          <p:spPr>
            <a:xfrm>
              <a:off x="297156" y="4872305"/>
              <a:ext cx="1524931" cy="1818889"/>
            </a:xfrm>
            <a:custGeom>
              <a:avLst/>
              <a:gdLst>
                <a:gd name="connsiteX0" fmla="*/ 0 w 2619159"/>
                <a:gd name="connsiteY0" fmla="*/ 278018 h 1668072"/>
                <a:gd name="connsiteX1" fmla="*/ 278018 w 2619159"/>
                <a:gd name="connsiteY1" fmla="*/ 0 h 1668072"/>
                <a:gd name="connsiteX2" fmla="*/ 2341141 w 2619159"/>
                <a:gd name="connsiteY2" fmla="*/ 0 h 1668072"/>
                <a:gd name="connsiteX3" fmla="*/ 2619159 w 2619159"/>
                <a:gd name="connsiteY3" fmla="*/ 278018 h 1668072"/>
                <a:gd name="connsiteX4" fmla="*/ 2619159 w 2619159"/>
                <a:gd name="connsiteY4" fmla="*/ 1390054 h 1668072"/>
                <a:gd name="connsiteX5" fmla="*/ 2341141 w 2619159"/>
                <a:gd name="connsiteY5" fmla="*/ 1668072 h 1668072"/>
                <a:gd name="connsiteX6" fmla="*/ 278018 w 2619159"/>
                <a:gd name="connsiteY6" fmla="*/ 1668072 h 1668072"/>
                <a:gd name="connsiteX7" fmla="*/ 0 w 2619159"/>
                <a:gd name="connsiteY7" fmla="*/ 1390054 h 1668072"/>
                <a:gd name="connsiteX8" fmla="*/ 0 w 2619159"/>
                <a:gd name="connsiteY8" fmla="*/ 278018 h 166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19159" h="1668072">
                  <a:moveTo>
                    <a:pt x="0" y="278018"/>
                  </a:moveTo>
                  <a:cubicBezTo>
                    <a:pt x="0" y="124473"/>
                    <a:pt x="124473" y="0"/>
                    <a:pt x="278018" y="0"/>
                  </a:cubicBezTo>
                  <a:lnTo>
                    <a:pt x="2341141" y="0"/>
                  </a:lnTo>
                  <a:cubicBezTo>
                    <a:pt x="2494686" y="0"/>
                    <a:pt x="2619159" y="124473"/>
                    <a:pt x="2619159" y="278018"/>
                  </a:cubicBezTo>
                  <a:lnTo>
                    <a:pt x="2619159" y="1390054"/>
                  </a:lnTo>
                  <a:cubicBezTo>
                    <a:pt x="2619159" y="1543599"/>
                    <a:pt x="2494686" y="1668072"/>
                    <a:pt x="2341141" y="1668072"/>
                  </a:cubicBezTo>
                  <a:lnTo>
                    <a:pt x="278018" y="1668072"/>
                  </a:lnTo>
                  <a:cubicBezTo>
                    <a:pt x="124473" y="1668072"/>
                    <a:pt x="0" y="1543599"/>
                    <a:pt x="0" y="1390054"/>
                  </a:cubicBezTo>
                  <a:lnTo>
                    <a:pt x="0" y="278018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3349" tIns="142389" rIns="203349" bIns="142389" numCol="1" spcCol="1270" anchor="ctr" anchorCtr="0">
              <a:noAutofit/>
            </a:bodyPr>
            <a:lstStyle/>
            <a:p>
              <a:pPr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600" dirty="0"/>
                <a:t>Principales c. tecnológicos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98115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9C376876-7C51-4EA3-B8F1-29A0987F2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s-CO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12</a:t>
            </a:fld>
            <a:endParaRPr lang="es-CO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13967A84-E07D-4214-89CB-0EDC14258BCF}"/>
              </a:ext>
            </a:extLst>
          </p:cNvPr>
          <p:cNvSpPr/>
          <p:nvPr/>
        </p:nvSpPr>
        <p:spPr>
          <a:xfrm>
            <a:off x="668935" y="649467"/>
            <a:ext cx="848490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2800" b="1" dirty="0">
                <a:ln/>
                <a:solidFill>
                  <a:schemeClr val="accent3"/>
                </a:solidFill>
              </a:rPr>
              <a:t>Revisión del estado del arte – c. de evaluación y seguimiento </a:t>
            </a:r>
          </a:p>
        </p:txBody>
      </p:sp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C2DFE29A-AAC1-4CAD-AB1B-C9397D1C5C5D}"/>
              </a:ext>
            </a:extLst>
          </p:cNvPr>
          <p:cNvGraphicFramePr/>
          <p:nvPr>
            <p:extLst/>
          </p:nvPr>
        </p:nvGraphicFramePr>
        <p:xfrm>
          <a:off x="1022907" y="1789043"/>
          <a:ext cx="7836168" cy="47045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667203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9C376876-7C51-4EA3-B8F1-29A0987F2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s-CO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13</a:t>
            </a:fld>
            <a:endParaRPr lang="es-CO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13967A84-E07D-4214-89CB-0EDC14258BCF}"/>
              </a:ext>
            </a:extLst>
          </p:cNvPr>
          <p:cNvSpPr/>
          <p:nvPr/>
        </p:nvSpPr>
        <p:spPr>
          <a:xfrm>
            <a:off x="668935" y="649467"/>
            <a:ext cx="848490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2800" b="1" dirty="0">
                <a:ln/>
                <a:solidFill>
                  <a:schemeClr val="accent3"/>
                </a:solidFill>
              </a:rPr>
              <a:t>Revisión del estado del arte – c. de evaluación y seguimiento </a:t>
            </a: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56E7E04B-1275-447D-B8DD-9E76826F5488}"/>
              </a:ext>
            </a:extLst>
          </p:cNvPr>
          <p:cNvGrpSpPr/>
          <p:nvPr/>
        </p:nvGrpSpPr>
        <p:grpSpPr>
          <a:xfrm>
            <a:off x="774953" y="1919646"/>
            <a:ext cx="7928307" cy="4685639"/>
            <a:chOff x="486821" y="1919645"/>
            <a:chExt cx="7928307" cy="4685639"/>
          </a:xfrm>
        </p:grpSpPr>
        <p:sp>
          <p:nvSpPr>
            <p:cNvPr id="7" name="Forma libre: forma 6">
              <a:extLst>
                <a:ext uri="{FF2B5EF4-FFF2-40B4-BE49-F238E27FC236}">
                  <a16:creationId xmlns:a16="http://schemas.microsoft.com/office/drawing/2014/main" id="{B677124E-9D43-4678-B1FD-A89B153C7105}"/>
                </a:ext>
              </a:extLst>
            </p:cNvPr>
            <p:cNvSpPr/>
            <p:nvPr/>
          </p:nvSpPr>
          <p:spPr>
            <a:xfrm>
              <a:off x="2948934" y="1919645"/>
              <a:ext cx="5466194" cy="2906125"/>
            </a:xfrm>
            <a:custGeom>
              <a:avLst/>
              <a:gdLst>
                <a:gd name="connsiteX0" fmla="*/ 328897 w 1973340"/>
                <a:gd name="connsiteY0" fmla="*/ 0 h 4342472"/>
                <a:gd name="connsiteX1" fmla="*/ 1644443 w 1973340"/>
                <a:gd name="connsiteY1" fmla="*/ 0 h 4342472"/>
                <a:gd name="connsiteX2" fmla="*/ 1973340 w 1973340"/>
                <a:gd name="connsiteY2" fmla="*/ 328897 h 4342472"/>
                <a:gd name="connsiteX3" fmla="*/ 1973340 w 1973340"/>
                <a:gd name="connsiteY3" fmla="*/ 4342472 h 4342472"/>
                <a:gd name="connsiteX4" fmla="*/ 1973340 w 1973340"/>
                <a:gd name="connsiteY4" fmla="*/ 4342472 h 4342472"/>
                <a:gd name="connsiteX5" fmla="*/ 0 w 1973340"/>
                <a:gd name="connsiteY5" fmla="*/ 4342472 h 4342472"/>
                <a:gd name="connsiteX6" fmla="*/ 0 w 1973340"/>
                <a:gd name="connsiteY6" fmla="*/ 4342472 h 4342472"/>
                <a:gd name="connsiteX7" fmla="*/ 0 w 1973340"/>
                <a:gd name="connsiteY7" fmla="*/ 328897 h 4342472"/>
                <a:gd name="connsiteX8" fmla="*/ 328897 w 1973340"/>
                <a:gd name="connsiteY8" fmla="*/ 0 h 4342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73340" h="4342472">
                  <a:moveTo>
                    <a:pt x="1973340" y="723761"/>
                  </a:moveTo>
                  <a:lnTo>
                    <a:pt x="1973340" y="3618711"/>
                  </a:lnTo>
                  <a:cubicBezTo>
                    <a:pt x="1973340" y="4018434"/>
                    <a:pt x="1906425" y="4342472"/>
                    <a:pt x="1823880" y="4342472"/>
                  </a:cubicBezTo>
                  <a:lnTo>
                    <a:pt x="0" y="4342472"/>
                  </a:lnTo>
                  <a:lnTo>
                    <a:pt x="0" y="434247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23880" y="0"/>
                  </a:lnTo>
                  <a:cubicBezTo>
                    <a:pt x="1906425" y="0"/>
                    <a:pt x="1973340" y="324038"/>
                    <a:pt x="1973340" y="723761"/>
                  </a:cubicBezTo>
                  <a:close/>
                </a:path>
              </a:pathLst>
            </a:cu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1911" tIns="117285" rIns="138240" bIns="117287" numCol="1" spcCol="1270" anchor="ctr" anchorCtr="0">
              <a:noAutofit/>
            </a:bodyPr>
            <a:lstStyle/>
            <a:p>
              <a:pPr marL="57150" lvl="1" indent="-57150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400" dirty="0"/>
                <a:t>Efectividad, Eficiencia, Costo – efectividad</a:t>
              </a:r>
            </a:p>
            <a:p>
              <a:pPr marL="57150" lvl="1" indent="-57150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400" dirty="0"/>
                <a:t>Tasa de reducción de accidentalidad </a:t>
              </a:r>
            </a:p>
            <a:p>
              <a:pPr marL="57150" lvl="1" indent="-57150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400" dirty="0"/>
                <a:t>Tasa de uso de aplicaciones móviles</a:t>
              </a:r>
            </a:p>
            <a:p>
              <a:pPr marL="57150" lvl="1" indent="-57150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400" dirty="0"/>
                <a:t>Tasa de compra de vehículos más eficientes</a:t>
              </a:r>
            </a:p>
            <a:p>
              <a:pPr marL="57150" lvl="1" indent="-57150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400" dirty="0"/>
                <a:t>Número de escuelas de manejo que enseñan conducción ecológica</a:t>
              </a:r>
            </a:p>
            <a:p>
              <a:pPr marL="57150" lvl="1" indent="-57150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400" dirty="0"/>
                <a:t>Numero de conductores capacitados</a:t>
              </a:r>
            </a:p>
            <a:p>
              <a:pPr marL="57150" lvl="1" indent="-57150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400" dirty="0"/>
                <a:t>Numero de campañas de comunicación</a:t>
              </a:r>
            </a:p>
            <a:p>
              <a:pPr marL="57150" lvl="1" indent="-57150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400" dirty="0"/>
                <a:t>Número de viajes</a:t>
              </a:r>
            </a:p>
            <a:p>
              <a:pPr marL="57150" lvl="1" indent="-57150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400" dirty="0"/>
                <a:t>Distancias recorridas</a:t>
              </a:r>
            </a:p>
            <a:p>
              <a:pPr marL="57150" lvl="1" indent="-57150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400" dirty="0"/>
                <a:t>Promedios de velocidad</a:t>
              </a:r>
            </a:p>
            <a:p>
              <a:pPr marL="57150" lvl="1" indent="-57150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400" dirty="0"/>
                <a:t>Números de aceleraciones fuertes</a:t>
              </a:r>
            </a:p>
            <a:p>
              <a:pPr marL="57150" lvl="1" indent="-57150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400" dirty="0"/>
                <a:t>Tiempo en ralentí </a:t>
              </a:r>
            </a:p>
          </p:txBody>
        </p:sp>
        <p:sp>
          <p:nvSpPr>
            <p:cNvPr id="8" name="Forma libre: forma 7">
              <a:extLst>
                <a:ext uri="{FF2B5EF4-FFF2-40B4-BE49-F238E27FC236}">
                  <a16:creationId xmlns:a16="http://schemas.microsoft.com/office/drawing/2014/main" id="{EED297DC-3DF8-4A08-B253-F5F20EDE5A95}"/>
                </a:ext>
              </a:extLst>
            </p:cNvPr>
            <p:cNvSpPr/>
            <p:nvPr/>
          </p:nvSpPr>
          <p:spPr>
            <a:xfrm>
              <a:off x="486821" y="1919645"/>
              <a:ext cx="2462113" cy="2906125"/>
            </a:xfrm>
            <a:custGeom>
              <a:avLst/>
              <a:gdLst>
                <a:gd name="connsiteX0" fmla="*/ 0 w 2442640"/>
                <a:gd name="connsiteY0" fmla="*/ 407115 h 2466675"/>
                <a:gd name="connsiteX1" fmla="*/ 407115 w 2442640"/>
                <a:gd name="connsiteY1" fmla="*/ 0 h 2466675"/>
                <a:gd name="connsiteX2" fmla="*/ 2035525 w 2442640"/>
                <a:gd name="connsiteY2" fmla="*/ 0 h 2466675"/>
                <a:gd name="connsiteX3" fmla="*/ 2442640 w 2442640"/>
                <a:gd name="connsiteY3" fmla="*/ 407115 h 2466675"/>
                <a:gd name="connsiteX4" fmla="*/ 2442640 w 2442640"/>
                <a:gd name="connsiteY4" fmla="*/ 2059560 h 2466675"/>
                <a:gd name="connsiteX5" fmla="*/ 2035525 w 2442640"/>
                <a:gd name="connsiteY5" fmla="*/ 2466675 h 2466675"/>
                <a:gd name="connsiteX6" fmla="*/ 407115 w 2442640"/>
                <a:gd name="connsiteY6" fmla="*/ 2466675 h 2466675"/>
                <a:gd name="connsiteX7" fmla="*/ 0 w 2442640"/>
                <a:gd name="connsiteY7" fmla="*/ 2059560 h 2466675"/>
                <a:gd name="connsiteX8" fmla="*/ 0 w 2442640"/>
                <a:gd name="connsiteY8" fmla="*/ 407115 h 24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42640" h="2466675">
                  <a:moveTo>
                    <a:pt x="0" y="407115"/>
                  </a:moveTo>
                  <a:cubicBezTo>
                    <a:pt x="0" y="182272"/>
                    <a:pt x="182272" y="0"/>
                    <a:pt x="407115" y="0"/>
                  </a:cubicBezTo>
                  <a:lnTo>
                    <a:pt x="2035525" y="0"/>
                  </a:lnTo>
                  <a:cubicBezTo>
                    <a:pt x="2260368" y="0"/>
                    <a:pt x="2442640" y="182272"/>
                    <a:pt x="2442640" y="407115"/>
                  </a:cubicBezTo>
                  <a:lnTo>
                    <a:pt x="2442640" y="2059560"/>
                  </a:lnTo>
                  <a:cubicBezTo>
                    <a:pt x="2442640" y="2284403"/>
                    <a:pt x="2260368" y="2466675"/>
                    <a:pt x="2035525" y="2466675"/>
                  </a:cubicBezTo>
                  <a:lnTo>
                    <a:pt x="407115" y="2466675"/>
                  </a:lnTo>
                  <a:cubicBezTo>
                    <a:pt x="182272" y="2466675"/>
                    <a:pt x="0" y="2284403"/>
                    <a:pt x="0" y="2059560"/>
                  </a:cubicBezTo>
                  <a:lnTo>
                    <a:pt x="0" y="407115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1160" tIns="180200" rIns="241160" bIns="180200" numCol="1" spcCol="1270" anchor="ctr" anchorCtr="0">
              <a:noAutofit/>
            </a:bodyPr>
            <a:lstStyle/>
            <a:p>
              <a:pPr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2400" dirty="0"/>
                <a:t>Indicadores</a:t>
              </a:r>
            </a:p>
          </p:txBody>
        </p:sp>
        <p:sp>
          <p:nvSpPr>
            <p:cNvPr id="9" name="Forma libre: forma 8">
              <a:extLst>
                <a:ext uri="{FF2B5EF4-FFF2-40B4-BE49-F238E27FC236}">
                  <a16:creationId xmlns:a16="http://schemas.microsoft.com/office/drawing/2014/main" id="{81BB4700-1F9A-4C65-A59A-7AF819EEE8C7}"/>
                </a:ext>
              </a:extLst>
            </p:cNvPr>
            <p:cNvSpPr/>
            <p:nvPr/>
          </p:nvSpPr>
          <p:spPr>
            <a:xfrm>
              <a:off x="2948934" y="5009322"/>
              <a:ext cx="5466194" cy="1563732"/>
            </a:xfrm>
            <a:custGeom>
              <a:avLst/>
              <a:gdLst>
                <a:gd name="connsiteX0" fmla="*/ 328897 w 1973340"/>
                <a:gd name="connsiteY0" fmla="*/ 0 h 4342472"/>
                <a:gd name="connsiteX1" fmla="*/ 1644443 w 1973340"/>
                <a:gd name="connsiteY1" fmla="*/ 0 h 4342472"/>
                <a:gd name="connsiteX2" fmla="*/ 1973340 w 1973340"/>
                <a:gd name="connsiteY2" fmla="*/ 328897 h 4342472"/>
                <a:gd name="connsiteX3" fmla="*/ 1973340 w 1973340"/>
                <a:gd name="connsiteY3" fmla="*/ 4342472 h 4342472"/>
                <a:gd name="connsiteX4" fmla="*/ 1973340 w 1973340"/>
                <a:gd name="connsiteY4" fmla="*/ 4342472 h 4342472"/>
                <a:gd name="connsiteX5" fmla="*/ 0 w 1973340"/>
                <a:gd name="connsiteY5" fmla="*/ 4342472 h 4342472"/>
                <a:gd name="connsiteX6" fmla="*/ 0 w 1973340"/>
                <a:gd name="connsiteY6" fmla="*/ 4342472 h 4342472"/>
                <a:gd name="connsiteX7" fmla="*/ 0 w 1973340"/>
                <a:gd name="connsiteY7" fmla="*/ 328897 h 4342472"/>
                <a:gd name="connsiteX8" fmla="*/ 328897 w 1973340"/>
                <a:gd name="connsiteY8" fmla="*/ 0 h 4342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73340" h="4342472">
                  <a:moveTo>
                    <a:pt x="1973340" y="723761"/>
                  </a:moveTo>
                  <a:lnTo>
                    <a:pt x="1973340" y="3618711"/>
                  </a:lnTo>
                  <a:cubicBezTo>
                    <a:pt x="1973340" y="4018434"/>
                    <a:pt x="1906425" y="4342472"/>
                    <a:pt x="1823880" y="4342472"/>
                  </a:cubicBezTo>
                  <a:lnTo>
                    <a:pt x="0" y="4342472"/>
                  </a:lnTo>
                  <a:lnTo>
                    <a:pt x="0" y="434247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23880" y="0"/>
                  </a:lnTo>
                  <a:cubicBezTo>
                    <a:pt x="1906425" y="0"/>
                    <a:pt x="1973340" y="324038"/>
                    <a:pt x="1973340" y="723761"/>
                  </a:cubicBezTo>
                  <a:close/>
                </a:path>
              </a:pathLst>
            </a:cu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1911" tIns="117286" rIns="138240" bIns="117286" numCol="1" spcCol="1270" anchor="ctr" anchorCtr="0">
              <a:noAutofit/>
            </a:bodyPr>
            <a:lstStyle/>
            <a:p>
              <a:pPr marL="57150" lvl="1" indent="-57150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400" dirty="0"/>
                <a:t>Dispositivos inteligentes integrados en automóviles (</a:t>
              </a:r>
              <a:r>
                <a:rPr lang="es-ES" sz="1400" dirty="0" err="1"/>
                <a:t>Bcals</a:t>
              </a:r>
              <a:r>
                <a:rPr lang="es-ES" sz="1400" dirty="0"/>
                <a:t>, </a:t>
              </a:r>
              <a:r>
                <a:rPr lang="es-ES" sz="1400" dirty="0" err="1"/>
                <a:t>Carchips</a:t>
              </a:r>
              <a:r>
                <a:rPr lang="es-ES" sz="1400" dirty="0"/>
                <a:t>, teléfonos inteligentes, entre otros)</a:t>
              </a:r>
            </a:p>
            <a:p>
              <a:pPr marL="57150" lvl="1" indent="-57150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400" dirty="0"/>
                <a:t>Bases de datos alimentadas por conductores o empresas </a:t>
              </a:r>
            </a:p>
            <a:p>
              <a:pPr marL="57150" lvl="1" indent="-57150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400" dirty="0"/>
                <a:t>Encuestas presenciales</a:t>
              </a:r>
            </a:p>
            <a:p>
              <a:pPr marL="57150" lvl="1" indent="-57150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400" dirty="0"/>
                <a:t>Encuestas telefónicas</a:t>
              </a:r>
            </a:p>
            <a:p>
              <a:pPr marL="57150" lvl="1" indent="-57150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400" dirty="0"/>
                <a:t>Memoria USB conectada a los computadores de los automóviles</a:t>
              </a:r>
            </a:p>
          </p:txBody>
        </p:sp>
        <p:sp>
          <p:nvSpPr>
            <p:cNvPr id="10" name="Forma libre: forma 9">
              <a:extLst>
                <a:ext uri="{FF2B5EF4-FFF2-40B4-BE49-F238E27FC236}">
                  <a16:creationId xmlns:a16="http://schemas.microsoft.com/office/drawing/2014/main" id="{532D701A-CDC8-4AC2-9FB1-AAEBD444E8BC}"/>
                </a:ext>
              </a:extLst>
            </p:cNvPr>
            <p:cNvSpPr/>
            <p:nvPr/>
          </p:nvSpPr>
          <p:spPr>
            <a:xfrm>
              <a:off x="486821" y="4939984"/>
              <a:ext cx="2462113" cy="1665300"/>
            </a:xfrm>
            <a:custGeom>
              <a:avLst/>
              <a:gdLst>
                <a:gd name="connsiteX0" fmla="*/ 0 w 2442640"/>
                <a:gd name="connsiteY0" fmla="*/ 407115 h 2466675"/>
                <a:gd name="connsiteX1" fmla="*/ 407115 w 2442640"/>
                <a:gd name="connsiteY1" fmla="*/ 0 h 2466675"/>
                <a:gd name="connsiteX2" fmla="*/ 2035525 w 2442640"/>
                <a:gd name="connsiteY2" fmla="*/ 0 h 2466675"/>
                <a:gd name="connsiteX3" fmla="*/ 2442640 w 2442640"/>
                <a:gd name="connsiteY3" fmla="*/ 407115 h 2466675"/>
                <a:gd name="connsiteX4" fmla="*/ 2442640 w 2442640"/>
                <a:gd name="connsiteY4" fmla="*/ 2059560 h 2466675"/>
                <a:gd name="connsiteX5" fmla="*/ 2035525 w 2442640"/>
                <a:gd name="connsiteY5" fmla="*/ 2466675 h 2466675"/>
                <a:gd name="connsiteX6" fmla="*/ 407115 w 2442640"/>
                <a:gd name="connsiteY6" fmla="*/ 2466675 h 2466675"/>
                <a:gd name="connsiteX7" fmla="*/ 0 w 2442640"/>
                <a:gd name="connsiteY7" fmla="*/ 2059560 h 2466675"/>
                <a:gd name="connsiteX8" fmla="*/ 0 w 2442640"/>
                <a:gd name="connsiteY8" fmla="*/ 407115 h 24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42640" h="2466675">
                  <a:moveTo>
                    <a:pt x="0" y="407115"/>
                  </a:moveTo>
                  <a:cubicBezTo>
                    <a:pt x="0" y="182272"/>
                    <a:pt x="182272" y="0"/>
                    <a:pt x="407115" y="0"/>
                  </a:cubicBezTo>
                  <a:lnTo>
                    <a:pt x="2035525" y="0"/>
                  </a:lnTo>
                  <a:cubicBezTo>
                    <a:pt x="2260368" y="0"/>
                    <a:pt x="2442640" y="182272"/>
                    <a:pt x="2442640" y="407115"/>
                  </a:cubicBezTo>
                  <a:lnTo>
                    <a:pt x="2442640" y="2059560"/>
                  </a:lnTo>
                  <a:cubicBezTo>
                    <a:pt x="2442640" y="2284403"/>
                    <a:pt x="2260368" y="2466675"/>
                    <a:pt x="2035525" y="2466675"/>
                  </a:cubicBezTo>
                  <a:lnTo>
                    <a:pt x="407115" y="2466675"/>
                  </a:lnTo>
                  <a:cubicBezTo>
                    <a:pt x="182272" y="2466675"/>
                    <a:pt x="0" y="2284403"/>
                    <a:pt x="0" y="2059560"/>
                  </a:cubicBezTo>
                  <a:lnTo>
                    <a:pt x="0" y="407115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1160" tIns="180200" rIns="241160" bIns="180200" numCol="1" spcCol="1270" anchor="ctr" anchorCtr="0">
              <a:noAutofit/>
            </a:bodyPr>
            <a:lstStyle/>
            <a:p>
              <a:pPr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2400" dirty="0"/>
                <a:t>Captura de información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27043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D80E7801-78CE-499E-BB3C-ABDE74C37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s-CO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14</a:t>
            </a:fld>
            <a:endParaRPr lang="es-CO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DEACB432-5604-4693-A988-F61333BBE003}"/>
              </a:ext>
            </a:extLst>
          </p:cNvPr>
          <p:cNvSpPr/>
          <p:nvPr/>
        </p:nvSpPr>
        <p:spPr>
          <a:xfrm>
            <a:off x="668935" y="649466"/>
            <a:ext cx="84849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s-ES" sz="2800" b="1" dirty="0">
                <a:ln/>
                <a:solidFill>
                  <a:schemeClr val="accent3"/>
                </a:solidFill>
              </a:rPr>
              <a:t>Conclusiones</a:t>
            </a: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68025326-A1E4-4ECC-8F32-C1B7F4AC711B}"/>
              </a:ext>
            </a:extLst>
          </p:cNvPr>
          <p:cNvGrpSpPr/>
          <p:nvPr/>
        </p:nvGrpSpPr>
        <p:grpSpPr>
          <a:xfrm>
            <a:off x="559677" y="1298713"/>
            <a:ext cx="8703417" cy="5177628"/>
            <a:chOff x="271545" y="1298713"/>
            <a:chExt cx="8703417" cy="5177628"/>
          </a:xfrm>
        </p:grpSpPr>
        <p:sp>
          <p:nvSpPr>
            <p:cNvPr id="8" name="Forma libre: forma 7">
              <a:extLst>
                <a:ext uri="{FF2B5EF4-FFF2-40B4-BE49-F238E27FC236}">
                  <a16:creationId xmlns:a16="http://schemas.microsoft.com/office/drawing/2014/main" id="{FA22EA5C-9DF1-47B2-A069-7A2FD8496147}"/>
                </a:ext>
              </a:extLst>
            </p:cNvPr>
            <p:cNvSpPr/>
            <p:nvPr/>
          </p:nvSpPr>
          <p:spPr>
            <a:xfrm>
              <a:off x="271545" y="1298713"/>
              <a:ext cx="2024050" cy="1554480"/>
            </a:xfrm>
            <a:custGeom>
              <a:avLst/>
              <a:gdLst>
                <a:gd name="connsiteX0" fmla="*/ 0 w 2024050"/>
                <a:gd name="connsiteY0" fmla="*/ 0 h 1214430"/>
                <a:gd name="connsiteX1" fmla="*/ 2024050 w 2024050"/>
                <a:gd name="connsiteY1" fmla="*/ 0 h 1214430"/>
                <a:gd name="connsiteX2" fmla="*/ 2024050 w 2024050"/>
                <a:gd name="connsiteY2" fmla="*/ 1214430 h 1214430"/>
                <a:gd name="connsiteX3" fmla="*/ 0 w 2024050"/>
                <a:gd name="connsiteY3" fmla="*/ 1214430 h 1214430"/>
                <a:gd name="connsiteX4" fmla="*/ 0 w 2024050"/>
                <a:gd name="connsiteY4" fmla="*/ 0 h 1214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4050" h="1214430">
                  <a:moveTo>
                    <a:pt x="0" y="0"/>
                  </a:moveTo>
                  <a:lnTo>
                    <a:pt x="2024050" y="0"/>
                  </a:lnTo>
                  <a:lnTo>
                    <a:pt x="2024050" y="1214430"/>
                  </a:lnTo>
                  <a:lnTo>
                    <a:pt x="0" y="121443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400" dirty="0"/>
                <a:t>Las iniciativas de ecoconducción no se encuentran formuladas bajo política</a:t>
              </a:r>
            </a:p>
          </p:txBody>
        </p:sp>
        <p:sp>
          <p:nvSpPr>
            <p:cNvPr id="9" name="Forma libre: forma 8">
              <a:extLst>
                <a:ext uri="{FF2B5EF4-FFF2-40B4-BE49-F238E27FC236}">
                  <a16:creationId xmlns:a16="http://schemas.microsoft.com/office/drawing/2014/main" id="{7CBA765B-9178-4294-8B90-E920B1AE622B}"/>
                </a:ext>
              </a:extLst>
            </p:cNvPr>
            <p:cNvSpPr/>
            <p:nvPr/>
          </p:nvSpPr>
          <p:spPr>
            <a:xfrm>
              <a:off x="2498000" y="1298713"/>
              <a:ext cx="2024050" cy="1554480"/>
            </a:xfrm>
            <a:custGeom>
              <a:avLst/>
              <a:gdLst>
                <a:gd name="connsiteX0" fmla="*/ 0 w 2024050"/>
                <a:gd name="connsiteY0" fmla="*/ 0 h 1214430"/>
                <a:gd name="connsiteX1" fmla="*/ 2024050 w 2024050"/>
                <a:gd name="connsiteY1" fmla="*/ 0 h 1214430"/>
                <a:gd name="connsiteX2" fmla="*/ 2024050 w 2024050"/>
                <a:gd name="connsiteY2" fmla="*/ 1214430 h 1214430"/>
                <a:gd name="connsiteX3" fmla="*/ 0 w 2024050"/>
                <a:gd name="connsiteY3" fmla="*/ 1214430 h 1214430"/>
                <a:gd name="connsiteX4" fmla="*/ 0 w 2024050"/>
                <a:gd name="connsiteY4" fmla="*/ 0 h 1214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4050" h="1214430">
                  <a:moveTo>
                    <a:pt x="0" y="0"/>
                  </a:moveTo>
                  <a:lnTo>
                    <a:pt x="2024050" y="0"/>
                  </a:lnTo>
                  <a:lnTo>
                    <a:pt x="2024050" y="1214430"/>
                  </a:lnTo>
                  <a:lnTo>
                    <a:pt x="0" y="121443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400" dirty="0"/>
                <a:t>Se destacan tres iniciativas: ECODRIVEN, ECOWILL y “La Nueva Conducción” - Holanda</a:t>
              </a:r>
            </a:p>
          </p:txBody>
        </p:sp>
        <p:sp>
          <p:nvSpPr>
            <p:cNvPr id="10" name="Forma libre: forma 9">
              <a:extLst>
                <a:ext uri="{FF2B5EF4-FFF2-40B4-BE49-F238E27FC236}">
                  <a16:creationId xmlns:a16="http://schemas.microsoft.com/office/drawing/2014/main" id="{4273D749-DC30-46A1-802E-311155494CFB}"/>
                </a:ext>
              </a:extLst>
            </p:cNvPr>
            <p:cNvSpPr/>
            <p:nvPr/>
          </p:nvSpPr>
          <p:spPr>
            <a:xfrm>
              <a:off x="4724456" y="1298713"/>
              <a:ext cx="2024050" cy="1554480"/>
            </a:xfrm>
            <a:custGeom>
              <a:avLst/>
              <a:gdLst>
                <a:gd name="connsiteX0" fmla="*/ 0 w 2024050"/>
                <a:gd name="connsiteY0" fmla="*/ 0 h 1214430"/>
                <a:gd name="connsiteX1" fmla="*/ 2024050 w 2024050"/>
                <a:gd name="connsiteY1" fmla="*/ 0 h 1214430"/>
                <a:gd name="connsiteX2" fmla="*/ 2024050 w 2024050"/>
                <a:gd name="connsiteY2" fmla="*/ 1214430 h 1214430"/>
                <a:gd name="connsiteX3" fmla="*/ 0 w 2024050"/>
                <a:gd name="connsiteY3" fmla="*/ 1214430 h 1214430"/>
                <a:gd name="connsiteX4" fmla="*/ 0 w 2024050"/>
                <a:gd name="connsiteY4" fmla="*/ 0 h 1214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4050" h="1214430">
                  <a:moveTo>
                    <a:pt x="0" y="0"/>
                  </a:moveTo>
                  <a:lnTo>
                    <a:pt x="2024050" y="0"/>
                  </a:lnTo>
                  <a:lnTo>
                    <a:pt x="2024050" y="1214430"/>
                  </a:lnTo>
                  <a:lnTo>
                    <a:pt x="0" y="121443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400" dirty="0"/>
                <a:t>Las estrategias de implementación incluyen combinación de componentes pedagógicos y tecnológicos</a:t>
              </a:r>
            </a:p>
          </p:txBody>
        </p:sp>
        <p:sp>
          <p:nvSpPr>
            <p:cNvPr id="11" name="Forma libre: forma 10">
              <a:extLst>
                <a:ext uri="{FF2B5EF4-FFF2-40B4-BE49-F238E27FC236}">
                  <a16:creationId xmlns:a16="http://schemas.microsoft.com/office/drawing/2014/main" id="{3535AAC6-1C84-4103-A42A-EFDF211D9ECE}"/>
                </a:ext>
              </a:extLst>
            </p:cNvPr>
            <p:cNvSpPr/>
            <p:nvPr/>
          </p:nvSpPr>
          <p:spPr>
            <a:xfrm>
              <a:off x="6950912" y="1298713"/>
              <a:ext cx="2024050" cy="1554480"/>
            </a:xfrm>
            <a:custGeom>
              <a:avLst/>
              <a:gdLst>
                <a:gd name="connsiteX0" fmla="*/ 0 w 2024050"/>
                <a:gd name="connsiteY0" fmla="*/ 0 h 1214430"/>
                <a:gd name="connsiteX1" fmla="*/ 2024050 w 2024050"/>
                <a:gd name="connsiteY1" fmla="*/ 0 h 1214430"/>
                <a:gd name="connsiteX2" fmla="*/ 2024050 w 2024050"/>
                <a:gd name="connsiteY2" fmla="*/ 1214430 h 1214430"/>
                <a:gd name="connsiteX3" fmla="*/ 0 w 2024050"/>
                <a:gd name="connsiteY3" fmla="*/ 1214430 h 1214430"/>
                <a:gd name="connsiteX4" fmla="*/ 0 w 2024050"/>
                <a:gd name="connsiteY4" fmla="*/ 0 h 1214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4050" h="1214430">
                  <a:moveTo>
                    <a:pt x="0" y="0"/>
                  </a:moveTo>
                  <a:lnTo>
                    <a:pt x="2024050" y="0"/>
                  </a:lnTo>
                  <a:lnTo>
                    <a:pt x="2024050" y="1214430"/>
                  </a:lnTo>
                  <a:lnTo>
                    <a:pt x="0" y="121443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400" dirty="0"/>
                <a:t>La capacitación práctica demuestra tener efectividad en el aprendizaje</a:t>
              </a:r>
            </a:p>
          </p:txBody>
        </p:sp>
        <p:sp>
          <p:nvSpPr>
            <p:cNvPr id="12" name="Forma libre: forma 11">
              <a:extLst>
                <a:ext uri="{FF2B5EF4-FFF2-40B4-BE49-F238E27FC236}">
                  <a16:creationId xmlns:a16="http://schemas.microsoft.com/office/drawing/2014/main" id="{28EDC15C-D730-45CF-A2CC-D3BD12B69E6A}"/>
                </a:ext>
              </a:extLst>
            </p:cNvPr>
            <p:cNvSpPr/>
            <p:nvPr/>
          </p:nvSpPr>
          <p:spPr>
            <a:xfrm>
              <a:off x="271545" y="3112274"/>
              <a:ext cx="2024050" cy="1554480"/>
            </a:xfrm>
            <a:custGeom>
              <a:avLst/>
              <a:gdLst>
                <a:gd name="connsiteX0" fmla="*/ 0 w 2024050"/>
                <a:gd name="connsiteY0" fmla="*/ 0 h 1214430"/>
                <a:gd name="connsiteX1" fmla="*/ 2024050 w 2024050"/>
                <a:gd name="connsiteY1" fmla="*/ 0 h 1214430"/>
                <a:gd name="connsiteX2" fmla="*/ 2024050 w 2024050"/>
                <a:gd name="connsiteY2" fmla="*/ 1214430 h 1214430"/>
                <a:gd name="connsiteX3" fmla="*/ 0 w 2024050"/>
                <a:gd name="connsiteY3" fmla="*/ 1214430 h 1214430"/>
                <a:gd name="connsiteX4" fmla="*/ 0 w 2024050"/>
                <a:gd name="connsiteY4" fmla="*/ 0 h 1214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4050" h="1214430">
                  <a:moveTo>
                    <a:pt x="0" y="0"/>
                  </a:moveTo>
                  <a:lnTo>
                    <a:pt x="2024050" y="0"/>
                  </a:lnTo>
                  <a:lnTo>
                    <a:pt x="2024050" y="1214430"/>
                  </a:lnTo>
                  <a:lnTo>
                    <a:pt x="0" y="121443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400" dirty="0"/>
                <a:t>La selección de las estrategias de implementación dependen del apoyo del gobierno, el presupuesto disponible, etc. </a:t>
              </a:r>
            </a:p>
          </p:txBody>
        </p:sp>
        <p:sp>
          <p:nvSpPr>
            <p:cNvPr id="13" name="Forma libre: forma 12">
              <a:extLst>
                <a:ext uri="{FF2B5EF4-FFF2-40B4-BE49-F238E27FC236}">
                  <a16:creationId xmlns:a16="http://schemas.microsoft.com/office/drawing/2014/main" id="{5D9AA490-3ACC-40D4-ADD6-F952DBB17299}"/>
                </a:ext>
              </a:extLst>
            </p:cNvPr>
            <p:cNvSpPr/>
            <p:nvPr/>
          </p:nvSpPr>
          <p:spPr>
            <a:xfrm>
              <a:off x="2498000" y="3112274"/>
              <a:ext cx="2024050" cy="1554480"/>
            </a:xfrm>
            <a:custGeom>
              <a:avLst/>
              <a:gdLst>
                <a:gd name="connsiteX0" fmla="*/ 0 w 2024050"/>
                <a:gd name="connsiteY0" fmla="*/ 0 h 1214430"/>
                <a:gd name="connsiteX1" fmla="*/ 2024050 w 2024050"/>
                <a:gd name="connsiteY1" fmla="*/ 0 h 1214430"/>
                <a:gd name="connsiteX2" fmla="*/ 2024050 w 2024050"/>
                <a:gd name="connsiteY2" fmla="*/ 1214430 h 1214430"/>
                <a:gd name="connsiteX3" fmla="*/ 0 w 2024050"/>
                <a:gd name="connsiteY3" fmla="*/ 1214430 h 1214430"/>
                <a:gd name="connsiteX4" fmla="*/ 0 w 2024050"/>
                <a:gd name="connsiteY4" fmla="*/ 0 h 1214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4050" h="1214430">
                  <a:moveTo>
                    <a:pt x="0" y="0"/>
                  </a:moveTo>
                  <a:lnTo>
                    <a:pt x="2024050" y="0"/>
                  </a:lnTo>
                  <a:lnTo>
                    <a:pt x="2024050" y="1214430"/>
                  </a:lnTo>
                  <a:lnTo>
                    <a:pt x="0" y="121443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400" dirty="0"/>
                <a:t>Diversas investigaciones demuestran los impactos positivos de la ecoconducción, los cuales registran un ahorro de combustible entre el 5-10% en promedio</a:t>
              </a:r>
            </a:p>
          </p:txBody>
        </p:sp>
        <p:sp>
          <p:nvSpPr>
            <p:cNvPr id="14" name="Forma libre: forma 13">
              <a:extLst>
                <a:ext uri="{FF2B5EF4-FFF2-40B4-BE49-F238E27FC236}">
                  <a16:creationId xmlns:a16="http://schemas.microsoft.com/office/drawing/2014/main" id="{28D770FA-5D8C-4AC0-89FB-7B6748ED676B}"/>
                </a:ext>
              </a:extLst>
            </p:cNvPr>
            <p:cNvSpPr/>
            <p:nvPr/>
          </p:nvSpPr>
          <p:spPr>
            <a:xfrm>
              <a:off x="4724456" y="3112274"/>
              <a:ext cx="2024050" cy="1554480"/>
            </a:xfrm>
            <a:custGeom>
              <a:avLst/>
              <a:gdLst>
                <a:gd name="connsiteX0" fmla="*/ 0 w 2024050"/>
                <a:gd name="connsiteY0" fmla="*/ 0 h 1214430"/>
                <a:gd name="connsiteX1" fmla="*/ 2024050 w 2024050"/>
                <a:gd name="connsiteY1" fmla="*/ 0 h 1214430"/>
                <a:gd name="connsiteX2" fmla="*/ 2024050 w 2024050"/>
                <a:gd name="connsiteY2" fmla="*/ 1214430 h 1214430"/>
                <a:gd name="connsiteX3" fmla="*/ 0 w 2024050"/>
                <a:gd name="connsiteY3" fmla="*/ 1214430 h 1214430"/>
                <a:gd name="connsiteX4" fmla="*/ 0 w 2024050"/>
                <a:gd name="connsiteY4" fmla="*/ 0 h 1214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4050" h="1214430">
                  <a:moveTo>
                    <a:pt x="0" y="0"/>
                  </a:moveTo>
                  <a:lnTo>
                    <a:pt x="2024050" y="0"/>
                  </a:lnTo>
                  <a:lnTo>
                    <a:pt x="2024050" y="1214430"/>
                  </a:lnTo>
                  <a:lnTo>
                    <a:pt x="0" y="121443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400" dirty="0"/>
                <a:t>La conducción ecológica tiene el potencial de provocar grandes cambios en el comportamiento de los conductores en beneficio del ambiente y la salud</a:t>
              </a:r>
            </a:p>
          </p:txBody>
        </p:sp>
        <p:sp>
          <p:nvSpPr>
            <p:cNvPr id="15" name="Forma libre: forma 14">
              <a:extLst>
                <a:ext uri="{FF2B5EF4-FFF2-40B4-BE49-F238E27FC236}">
                  <a16:creationId xmlns:a16="http://schemas.microsoft.com/office/drawing/2014/main" id="{12F6BF82-4D82-4D7F-BF7C-CD0CFD230031}"/>
                </a:ext>
              </a:extLst>
            </p:cNvPr>
            <p:cNvSpPr/>
            <p:nvPr/>
          </p:nvSpPr>
          <p:spPr>
            <a:xfrm>
              <a:off x="6950912" y="3112274"/>
              <a:ext cx="2024050" cy="1554480"/>
            </a:xfrm>
            <a:custGeom>
              <a:avLst/>
              <a:gdLst>
                <a:gd name="connsiteX0" fmla="*/ 0 w 2024050"/>
                <a:gd name="connsiteY0" fmla="*/ 0 h 1214430"/>
                <a:gd name="connsiteX1" fmla="*/ 2024050 w 2024050"/>
                <a:gd name="connsiteY1" fmla="*/ 0 h 1214430"/>
                <a:gd name="connsiteX2" fmla="*/ 2024050 w 2024050"/>
                <a:gd name="connsiteY2" fmla="*/ 1214430 h 1214430"/>
                <a:gd name="connsiteX3" fmla="*/ 0 w 2024050"/>
                <a:gd name="connsiteY3" fmla="*/ 1214430 h 1214430"/>
                <a:gd name="connsiteX4" fmla="*/ 0 w 2024050"/>
                <a:gd name="connsiteY4" fmla="*/ 0 h 1214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4050" h="1214430">
                  <a:moveTo>
                    <a:pt x="0" y="0"/>
                  </a:moveTo>
                  <a:lnTo>
                    <a:pt x="2024050" y="0"/>
                  </a:lnTo>
                  <a:lnTo>
                    <a:pt x="2024050" y="1214430"/>
                  </a:lnTo>
                  <a:lnTo>
                    <a:pt x="0" y="121443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400" dirty="0"/>
                <a:t>La unión europea se destaca en los esfuerzos internacionales en generar instrumentos para la protección del medio ambiente desde la educación de los conductores  </a:t>
              </a:r>
            </a:p>
          </p:txBody>
        </p:sp>
        <p:sp>
          <p:nvSpPr>
            <p:cNvPr id="16" name="Forma libre: forma 15">
              <a:extLst>
                <a:ext uri="{FF2B5EF4-FFF2-40B4-BE49-F238E27FC236}">
                  <a16:creationId xmlns:a16="http://schemas.microsoft.com/office/drawing/2014/main" id="{A4967382-7480-440F-99D2-417C4320EC7D}"/>
                </a:ext>
              </a:extLst>
            </p:cNvPr>
            <p:cNvSpPr/>
            <p:nvPr/>
          </p:nvSpPr>
          <p:spPr>
            <a:xfrm>
              <a:off x="1323514" y="4921861"/>
              <a:ext cx="2024050" cy="1554480"/>
            </a:xfrm>
            <a:custGeom>
              <a:avLst/>
              <a:gdLst>
                <a:gd name="connsiteX0" fmla="*/ 0 w 2024050"/>
                <a:gd name="connsiteY0" fmla="*/ 0 h 1214430"/>
                <a:gd name="connsiteX1" fmla="*/ 2024050 w 2024050"/>
                <a:gd name="connsiteY1" fmla="*/ 0 h 1214430"/>
                <a:gd name="connsiteX2" fmla="*/ 2024050 w 2024050"/>
                <a:gd name="connsiteY2" fmla="*/ 1214430 h 1214430"/>
                <a:gd name="connsiteX3" fmla="*/ 0 w 2024050"/>
                <a:gd name="connsiteY3" fmla="*/ 1214430 h 1214430"/>
                <a:gd name="connsiteX4" fmla="*/ 0 w 2024050"/>
                <a:gd name="connsiteY4" fmla="*/ 0 h 1214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4050" h="1214430">
                  <a:moveTo>
                    <a:pt x="0" y="0"/>
                  </a:moveTo>
                  <a:lnTo>
                    <a:pt x="2024050" y="0"/>
                  </a:lnTo>
                  <a:lnTo>
                    <a:pt x="2024050" y="1214430"/>
                  </a:lnTo>
                  <a:lnTo>
                    <a:pt x="0" y="121443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400" dirty="0"/>
                <a:t>En Colombia se evidencian avances en la materia, incluso antes de la Constitución de 1991</a:t>
              </a:r>
            </a:p>
          </p:txBody>
        </p:sp>
        <p:sp>
          <p:nvSpPr>
            <p:cNvPr id="17" name="Forma libre: forma 16">
              <a:extLst>
                <a:ext uri="{FF2B5EF4-FFF2-40B4-BE49-F238E27FC236}">
                  <a16:creationId xmlns:a16="http://schemas.microsoft.com/office/drawing/2014/main" id="{98C5D9B8-4CC1-4DB6-AF21-D5F54E628E2A}"/>
                </a:ext>
              </a:extLst>
            </p:cNvPr>
            <p:cNvSpPr/>
            <p:nvPr/>
          </p:nvSpPr>
          <p:spPr>
            <a:xfrm>
              <a:off x="3549970" y="4921861"/>
              <a:ext cx="2024050" cy="1554480"/>
            </a:xfrm>
            <a:custGeom>
              <a:avLst/>
              <a:gdLst>
                <a:gd name="connsiteX0" fmla="*/ 0 w 2024050"/>
                <a:gd name="connsiteY0" fmla="*/ 0 h 1214430"/>
                <a:gd name="connsiteX1" fmla="*/ 2024050 w 2024050"/>
                <a:gd name="connsiteY1" fmla="*/ 0 h 1214430"/>
                <a:gd name="connsiteX2" fmla="*/ 2024050 w 2024050"/>
                <a:gd name="connsiteY2" fmla="*/ 1214430 h 1214430"/>
                <a:gd name="connsiteX3" fmla="*/ 0 w 2024050"/>
                <a:gd name="connsiteY3" fmla="*/ 1214430 h 1214430"/>
                <a:gd name="connsiteX4" fmla="*/ 0 w 2024050"/>
                <a:gd name="connsiteY4" fmla="*/ 0 h 1214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4050" h="1214430">
                  <a:moveTo>
                    <a:pt x="0" y="0"/>
                  </a:moveTo>
                  <a:lnTo>
                    <a:pt x="2024050" y="0"/>
                  </a:lnTo>
                  <a:lnTo>
                    <a:pt x="2024050" y="1214430"/>
                  </a:lnTo>
                  <a:lnTo>
                    <a:pt x="0" y="121443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O" sz="1200" dirty="0"/>
                <a:t>En Colombia se cuenta con instrumentos normativos con los que se proponen incentivos para aplicar a la utilización de otros medios de transporte, que cuenten con condiciones amigables para un mejor ambiente sano – ej. incentivos para la bicicleta</a:t>
              </a:r>
              <a:endParaRPr lang="es-ES" sz="1200" dirty="0"/>
            </a:p>
          </p:txBody>
        </p:sp>
      </p:grpSp>
      <p:sp>
        <p:nvSpPr>
          <p:cNvPr id="18" name="Forma libre: forma 17">
            <a:extLst>
              <a:ext uri="{FF2B5EF4-FFF2-40B4-BE49-F238E27FC236}">
                <a16:creationId xmlns:a16="http://schemas.microsoft.com/office/drawing/2014/main" id="{5441CE66-4CD6-41BB-ACDA-2A8C98C145E4}"/>
              </a:ext>
            </a:extLst>
          </p:cNvPr>
          <p:cNvSpPr/>
          <p:nvPr/>
        </p:nvSpPr>
        <p:spPr>
          <a:xfrm>
            <a:off x="6064557" y="4921861"/>
            <a:ext cx="2024050" cy="1554480"/>
          </a:xfrm>
          <a:custGeom>
            <a:avLst/>
            <a:gdLst>
              <a:gd name="connsiteX0" fmla="*/ 0 w 2024050"/>
              <a:gd name="connsiteY0" fmla="*/ 0 h 1214430"/>
              <a:gd name="connsiteX1" fmla="*/ 2024050 w 2024050"/>
              <a:gd name="connsiteY1" fmla="*/ 0 h 1214430"/>
              <a:gd name="connsiteX2" fmla="*/ 2024050 w 2024050"/>
              <a:gd name="connsiteY2" fmla="*/ 1214430 h 1214430"/>
              <a:gd name="connsiteX3" fmla="*/ 0 w 2024050"/>
              <a:gd name="connsiteY3" fmla="*/ 1214430 h 1214430"/>
              <a:gd name="connsiteX4" fmla="*/ 0 w 2024050"/>
              <a:gd name="connsiteY4" fmla="*/ 0 h 1214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4050" h="1214430">
                <a:moveTo>
                  <a:pt x="0" y="0"/>
                </a:moveTo>
                <a:lnTo>
                  <a:pt x="2024050" y="0"/>
                </a:lnTo>
                <a:lnTo>
                  <a:pt x="2024050" y="1214430"/>
                </a:lnTo>
                <a:lnTo>
                  <a:pt x="0" y="121443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8100" tIns="38100" rIns="38100" bIns="38100" numCol="1" spcCol="127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1200" dirty="0"/>
              <a:t>Las herramientas tecnológicas presentan un amplio potencial para hacer seguimiento y evaluación de la implementación de programas de eco.-conducción en las flotas vehiculares</a:t>
            </a:r>
          </a:p>
        </p:txBody>
      </p:sp>
    </p:spTree>
    <p:extLst>
      <p:ext uri="{BB962C8B-B14F-4D97-AF65-F5344CB8AC3E}">
        <p14:creationId xmlns:p14="http://schemas.microsoft.com/office/powerpoint/2010/main" val="2326062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/>
        </p:nvSpPr>
        <p:spPr>
          <a:xfrm>
            <a:off x="803192" y="391418"/>
            <a:ext cx="4898944" cy="392608"/>
          </a:xfrm>
          <a:prstGeom prst="rect">
            <a:avLst/>
          </a:prstGeom>
          <a:noFill/>
          <a:ln>
            <a:noFill/>
          </a:ln>
        </p:spPr>
        <p:txBody>
          <a:bodyPr lIns="97187" tIns="48580" rIns="97187" bIns="48580" anchor="t" anchorCtr="0">
            <a:noAutofit/>
          </a:bodyPr>
          <a:lstStyle/>
          <a:p>
            <a:endParaRPr sz="1913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Shape 90"/>
          <p:cNvSpPr txBox="1"/>
          <p:nvPr/>
        </p:nvSpPr>
        <p:spPr>
          <a:xfrm>
            <a:off x="803192" y="1234596"/>
            <a:ext cx="8420060" cy="1168407"/>
          </a:xfrm>
          <a:prstGeom prst="rect">
            <a:avLst/>
          </a:prstGeom>
          <a:noFill/>
          <a:ln>
            <a:noFill/>
          </a:ln>
        </p:spPr>
        <p:txBody>
          <a:bodyPr lIns="97187" tIns="48580" rIns="97187" bIns="48580" anchor="t" anchorCtr="0">
            <a:noAutofit/>
          </a:bodyPr>
          <a:lstStyle/>
          <a:p>
            <a:pPr algn="ctr">
              <a:lnSpc>
                <a:spcPct val="115000"/>
              </a:lnSpc>
              <a:buSzPct val="25000"/>
            </a:pPr>
            <a:r>
              <a:rPr lang="es-CO" sz="1913" b="1" dirty="0"/>
              <a:t>ESTRUCTURAR TÉCNICA, LEGAL Y FINANCIERAMENTE LA POLÍTICA DE ECOCONDUCCIÓN Y DISEÑAR LA ESTRATEGIA DE IMPLEMENTACIÓN Y SEGUIMIENTO PARA BOGOTÁ D.C</a:t>
            </a:r>
            <a:endParaRPr lang="es-CO" sz="1913" dirty="0"/>
          </a:p>
          <a:p>
            <a:pPr algn="ctr">
              <a:lnSpc>
                <a:spcPct val="115000"/>
              </a:lnSpc>
              <a:buSzPct val="25000"/>
            </a:pPr>
            <a:endParaRPr lang="es-CO" sz="1913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>
              <a:lnSpc>
                <a:spcPct val="115000"/>
              </a:lnSpc>
              <a:buSzPct val="25000"/>
            </a:pPr>
            <a:endParaRPr lang="es-CO" sz="1913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s-CO" sz="1276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15</a:t>
            </a:fld>
            <a:endParaRPr lang="es-CO" sz="1276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2C0F6E96-49C1-4ED7-BA12-AFE34AA340FD}"/>
              </a:ext>
            </a:extLst>
          </p:cNvPr>
          <p:cNvSpPr/>
          <p:nvPr/>
        </p:nvSpPr>
        <p:spPr>
          <a:xfrm>
            <a:off x="1199182" y="3250999"/>
            <a:ext cx="7911910" cy="1081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buSzPct val="25000"/>
            </a:pPr>
            <a:r>
              <a:rPr lang="es-CO" sz="1913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Producto 3. </a:t>
            </a:r>
            <a:r>
              <a:rPr lang="es-CO" sz="1913" dirty="0"/>
              <a:t>Diagnóstico de la situación actual de la </a:t>
            </a:r>
            <a:r>
              <a:rPr lang="es-CO" sz="1913" dirty="0" err="1"/>
              <a:t>ecoconducción</a:t>
            </a:r>
            <a:r>
              <a:rPr lang="es-CO" sz="1913" dirty="0"/>
              <a:t> como línea base para la política de </a:t>
            </a:r>
            <a:r>
              <a:rPr lang="es-CO" sz="1913" dirty="0" err="1"/>
              <a:t>ecoconducción</a:t>
            </a:r>
            <a:r>
              <a:rPr lang="es-CO" sz="1913" dirty="0"/>
              <a:t> de Bogotá D.C</a:t>
            </a:r>
            <a:endParaRPr lang="es-CO" sz="1913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  <a:p>
            <a:pPr algn="ctr">
              <a:lnSpc>
                <a:spcPct val="115000"/>
              </a:lnSpc>
              <a:buSzPct val="25000"/>
            </a:pPr>
            <a:endParaRPr lang="es-CO" sz="1913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  <p:pic>
        <p:nvPicPr>
          <p:cNvPr id="1036" name="Picture 12" descr="Resultado de imagen para secretaria distrital de movilidad">
            <a:extLst>
              <a:ext uri="{FF2B5EF4-FFF2-40B4-BE49-F238E27FC236}">
                <a16:creationId xmlns:a16="http://schemas.microsoft.com/office/drawing/2014/main" id="{DD8B3904-CE23-4473-AEB7-BE97578B74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18"/>
          <a:stretch/>
        </p:blipFill>
        <p:spPr bwMode="auto">
          <a:xfrm>
            <a:off x="7947707" y="4876744"/>
            <a:ext cx="955489" cy="1364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7 Imagen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2" r="4596" b="5797"/>
          <a:stretch/>
        </p:blipFill>
        <p:spPr bwMode="auto">
          <a:xfrm>
            <a:off x="650116" y="5075695"/>
            <a:ext cx="2062087" cy="116562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984236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9C376876-7C51-4EA3-B8F1-29A0987F2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s-CO" sz="1276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16</a:t>
            </a:fld>
            <a:endParaRPr lang="es-CO" sz="1276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446C09F0-9AD2-4623-B9BB-54F83C4EECDF}"/>
              </a:ext>
            </a:extLst>
          </p:cNvPr>
          <p:cNvSpPr/>
          <p:nvPr/>
        </p:nvSpPr>
        <p:spPr>
          <a:xfrm>
            <a:off x="441834" y="420690"/>
            <a:ext cx="6339012" cy="687095"/>
          </a:xfrm>
          <a:prstGeom prst="rect">
            <a:avLst/>
          </a:prstGeom>
          <a:noFill/>
        </p:spPr>
        <p:txBody>
          <a:bodyPr wrap="none" lIns="97203" tIns="48601" rIns="97203" bIns="48601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3827" b="1" dirty="0">
                <a:ln/>
                <a:solidFill>
                  <a:schemeClr val="accent3"/>
                </a:solidFill>
              </a:rPr>
              <a:t>Contenido del documento </a:t>
            </a:r>
          </a:p>
        </p:txBody>
      </p:sp>
      <p:sp>
        <p:nvSpPr>
          <p:cNvPr id="4" name="Shape 102">
            <a:extLst>
              <a:ext uri="{FF2B5EF4-FFF2-40B4-BE49-F238E27FC236}">
                <a16:creationId xmlns:a16="http://schemas.microsoft.com/office/drawing/2014/main" id="{87D620A3-F770-43A8-A10B-8A6B90A82A74}"/>
              </a:ext>
            </a:extLst>
          </p:cNvPr>
          <p:cNvSpPr txBox="1">
            <a:spLocks/>
          </p:cNvSpPr>
          <p:nvPr/>
        </p:nvSpPr>
        <p:spPr>
          <a:xfrm>
            <a:off x="253573" y="1192276"/>
            <a:ext cx="9255380" cy="5431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charset="2"/>
              <a:buChar char="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charset="2"/>
              <a:buChar char="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charset="2"/>
              <a:buChar char="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charset="2"/>
              <a:buChar char="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charset="2"/>
              <a:buChar char="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charset="2"/>
              <a:buChar char="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charset="2"/>
              <a:buChar char="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charset="2"/>
              <a:buChar char="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charset="2"/>
              <a:buChar char="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s-CO" sz="1913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Introducción 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s-CO" sz="1913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Diagnóstico y caracterización técnica de los actores de mayor impacto para la política de eco-conducción </a:t>
            </a:r>
          </a:p>
          <a:p>
            <a:pPr lvl="1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CO" sz="170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Diagnóstico y caracterización técnica de los actores de mayor impacto para la política de eco-conducción   </a:t>
            </a:r>
          </a:p>
          <a:p>
            <a:pPr lvl="1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CO" sz="170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Mapa de actores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s-CO" sz="1913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Diseño de formato de entrevistas y su aplicación a las empresas del sector</a:t>
            </a:r>
          </a:p>
          <a:p>
            <a:pPr lvl="1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CO" sz="170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Metodología</a:t>
            </a:r>
          </a:p>
          <a:p>
            <a:pPr lvl="1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CO" sz="170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Empresas seleccionadas</a:t>
            </a:r>
          </a:p>
          <a:p>
            <a:pPr lvl="1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CO" sz="170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Gestión realizada 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s-CO" sz="1913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Grupos focales con empresas del sector transporte y con las entidades distritales interesadas</a:t>
            </a:r>
          </a:p>
          <a:p>
            <a:pPr lvl="1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CO" sz="170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Metodología</a:t>
            </a:r>
          </a:p>
          <a:p>
            <a:pPr lvl="1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CO" sz="170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Selección</a:t>
            </a:r>
          </a:p>
          <a:p>
            <a:pPr lvl="1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CO" sz="170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Resultados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es-CO" sz="1913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47855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9C376876-7C51-4EA3-B8F1-29A0987F2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s-CO" sz="1276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17</a:t>
            </a:fld>
            <a:endParaRPr lang="es-CO" sz="1276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446C09F0-9AD2-4623-B9BB-54F83C4EECDF}"/>
              </a:ext>
            </a:extLst>
          </p:cNvPr>
          <p:cNvSpPr/>
          <p:nvPr/>
        </p:nvSpPr>
        <p:spPr>
          <a:xfrm>
            <a:off x="347890" y="519277"/>
            <a:ext cx="9372372" cy="1145233"/>
          </a:xfrm>
          <a:prstGeom prst="rect">
            <a:avLst/>
          </a:prstGeom>
          <a:noFill/>
        </p:spPr>
        <p:txBody>
          <a:bodyPr wrap="square" lIns="97203" tIns="48601" rIns="97203" bIns="48601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s-CO" sz="3402" b="1" dirty="0">
                <a:ln/>
                <a:solidFill>
                  <a:schemeClr val="accent3"/>
                </a:solidFill>
              </a:rPr>
              <a:t>Diagnóstico y caracterización técnica de actores</a:t>
            </a:r>
            <a:endParaRPr lang="es-ES" sz="3402" b="1" dirty="0">
              <a:ln/>
              <a:solidFill>
                <a:schemeClr val="accent3"/>
              </a:solidFill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BBFA66AE-1B62-4298-B573-2E63EC2F5E5F}"/>
              </a:ext>
            </a:extLst>
          </p:cNvPr>
          <p:cNvSpPr txBox="1"/>
          <p:nvPr/>
        </p:nvSpPr>
        <p:spPr>
          <a:xfrm>
            <a:off x="207017" y="2261436"/>
            <a:ext cx="3314817" cy="42135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913" b="1" dirty="0"/>
              <a:t>Inventario normativo:</a:t>
            </a:r>
          </a:p>
          <a:p>
            <a:endParaRPr lang="es-CO" sz="1913" dirty="0"/>
          </a:p>
          <a:p>
            <a:r>
              <a:rPr lang="es-CO" sz="1913" dirty="0"/>
              <a:t>Total: 46 </a:t>
            </a:r>
          </a:p>
          <a:p>
            <a:r>
              <a:rPr lang="es-CO" sz="1913" dirty="0"/>
              <a:t>Leyes: 12</a:t>
            </a:r>
          </a:p>
          <a:p>
            <a:r>
              <a:rPr lang="es-CO" sz="1913" dirty="0"/>
              <a:t>Decreto: 16</a:t>
            </a:r>
          </a:p>
          <a:p>
            <a:r>
              <a:rPr lang="es-CO" sz="1913" dirty="0"/>
              <a:t>Resoluciones: 8</a:t>
            </a:r>
          </a:p>
          <a:p>
            <a:r>
              <a:rPr lang="es-CO" sz="1913" dirty="0"/>
              <a:t>Directiva: 1</a:t>
            </a:r>
          </a:p>
          <a:p>
            <a:r>
              <a:rPr lang="es-CO" sz="1913" dirty="0"/>
              <a:t>CONPES: 5 </a:t>
            </a:r>
          </a:p>
          <a:p>
            <a:r>
              <a:rPr lang="es-CO" sz="1913" dirty="0"/>
              <a:t>Norma Técnica: 1</a:t>
            </a:r>
          </a:p>
          <a:p>
            <a:r>
              <a:rPr lang="es-CO" sz="1913" dirty="0"/>
              <a:t>Acuerdo: 3</a:t>
            </a:r>
          </a:p>
          <a:p>
            <a:endParaRPr lang="es-CO" sz="1913" dirty="0"/>
          </a:p>
          <a:p>
            <a:r>
              <a:rPr lang="es-CO" sz="1913" i="1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Esfuerzos de tipo estatal por avanzar en su implementación</a:t>
            </a:r>
            <a:endParaRPr lang="es-CO" sz="1913" i="1" dirty="0"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endParaRPr lang="es-CO" sz="1913" dirty="0"/>
          </a:p>
        </p:txBody>
      </p:sp>
      <p:graphicFrame>
        <p:nvGraphicFramePr>
          <p:cNvPr id="18" name="Gráfico 17">
            <a:extLst>
              <a:ext uri="{FF2B5EF4-FFF2-40B4-BE49-F238E27FC236}">
                <a16:creationId xmlns:a16="http://schemas.microsoft.com/office/drawing/2014/main" id="{701018B7-8553-4918-984B-E473A9A35F16}"/>
              </a:ext>
            </a:extLst>
          </p:cNvPr>
          <p:cNvGraphicFramePr/>
          <p:nvPr>
            <p:extLst/>
          </p:nvPr>
        </p:nvGraphicFramePr>
        <p:xfrm>
          <a:off x="3521833" y="2261435"/>
          <a:ext cx="6015293" cy="36314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912045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9C376876-7C51-4EA3-B8F1-29A0987F2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s-CO" sz="1276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18</a:t>
            </a:fld>
            <a:endParaRPr lang="es-CO" sz="1276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446C09F0-9AD2-4623-B9BB-54F83C4EECDF}"/>
              </a:ext>
            </a:extLst>
          </p:cNvPr>
          <p:cNvSpPr/>
          <p:nvPr/>
        </p:nvSpPr>
        <p:spPr>
          <a:xfrm>
            <a:off x="347890" y="491103"/>
            <a:ext cx="9372372" cy="1145233"/>
          </a:xfrm>
          <a:prstGeom prst="rect">
            <a:avLst/>
          </a:prstGeom>
          <a:noFill/>
        </p:spPr>
        <p:txBody>
          <a:bodyPr wrap="square" lIns="97203" tIns="48601" rIns="97203" bIns="48601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s-CO" sz="3402" b="1" dirty="0">
                <a:ln/>
                <a:solidFill>
                  <a:schemeClr val="accent3"/>
                </a:solidFill>
              </a:rPr>
              <a:t>Diagnóstico y caracterización técnica de actores</a:t>
            </a:r>
            <a:endParaRPr lang="es-ES" sz="3402" b="1" dirty="0">
              <a:ln/>
              <a:solidFill>
                <a:schemeClr val="accent3"/>
              </a:solidFill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951F7095-7138-491A-8AEB-5F4B24B472FA}"/>
              </a:ext>
            </a:extLst>
          </p:cNvPr>
          <p:cNvSpPr/>
          <p:nvPr/>
        </p:nvSpPr>
        <p:spPr>
          <a:xfrm>
            <a:off x="2403898" y="1320850"/>
            <a:ext cx="4860131" cy="6810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CO" sz="1913" b="1" dirty="0">
                <a:latin typeface="Calibri" panose="020F0502020204030204" pitchFamily="34" charset="0"/>
                <a:ea typeface="MS Mincho" panose="02020609040205080304" pitchFamily="49" charset="-128"/>
              </a:rPr>
              <a:t>Actores que intervienen en la política de eco-conducción</a:t>
            </a:r>
            <a:endParaRPr lang="es-CO" sz="1913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E3E69A18-97EA-4898-AFA4-BEC8F1D1083A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8" t="4983" r="4183" b="5955"/>
          <a:stretch/>
        </p:blipFill>
        <p:spPr bwMode="auto">
          <a:xfrm>
            <a:off x="750644" y="2001934"/>
            <a:ext cx="8166638" cy="46338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775605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446C09F0-9AD2-4623-B9BB-54F83C4EECDF}"/>
              </a:ext>
            </a:extLst>
          </p:cNvPr>
          <p:cNvSpPr/>
          <p:nvPr/>
        </p:nvSpPr>
        <p:spPr>
          <a:xfrm>
            <a:off x="347890" y="683706"/>
            <a:ext cx="9372372" cy="621693"/>
          </a:xfrm>
          <a:prstGeom prst="rect">
            <a:avLst/>
          </a:prstGeom>
          <a:noFill/>
        </p:spPr>
        <p:txBody>
          <a:bodyPr wrap="square" lIns="97203" tIns="48601" rIns="97203" bIns="48601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s-CO" sz="3402" b="1" dirty="0">
                <a:ln/>
                <a:solidFill>
                  <a:schemeClr val="accent3"/>
                </a:solidFill>
              </a:rPr>
              <a:t>Gestión entrevistas - resultados </a:t>
            </a:r>
          </a:p>
        </p:txBody>
      </p:sp>
      <p:grpSp>
        <p:nvGrpSpPr>
          <p:cNvPr id="2" name="Grupo 1"/>
          <p:cNvGrpSpPr/>
          <p:nvPr/>
        </p:nvGrpSpPr>
        <p:grpSpPr>
          <a:xfrm>
            <a:off x="137075" y="1260960"/>
            <a:ext cx="9451065" cy="5260584"/>
            <a:chOff x="206741" y="1458302"/>
            <a:chExt cx="9820506" cy="5260584"/>
          </a:xfrm>
        </p:grpSpPr>
        <p:graphicFrame>
          <p:nvGraphicFramePr>
            <p:cNvPr id="5" name="Diagrama 4"/>
            <p:cNvGraphicFramePr/>
            <p:nvPr>
              <p:extLst/>
            </p:nvPr>
          </p:nvGraphicFramePr>
          <p:xfrm>
            <a:off x="206741" y="1458302"/>
            <a:ext cx="9329145" cy="526058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6" name="Elipse 15">
              <a:extLst>
                <a:ext uri="{FF2B5EF4-FFF2-40B4-BE49-F238E27FC236}">
                  <a16:creationId xmlns:a16="http://schemas.microsoft.com/office/drawing/2014/main" id="{5E3310E0-00F7-41C5-94E9-5530E6F51849}"/>
                </a:ext>
              </a:extLst>
            </p:cNvPr>
            <p:cNvSpPr/>
            <p:nvPr/>
          </p:nvSpPr>
          <p:spPr>
            <a:xfrm>
              <a:off x="9223968" y="2437515"/>
              <a:ext cx="803279" cy="704366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CO" sz="1276" dirty="0"/>
                <a:t>Total 51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7530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/>
        </p:nvSpPr>
        <p:spPr>
          <a:xfrm>
            <a:off x="1043706" y="571500"/>
            <a:ext cx="4608512" cy="369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Shape 90"/>
          <p:cNvSpPr txBox="1"/>
          <p:nvPr/>
        </p:nvSpPr>
        <p:spPr>
          <a:xfrm>
            <a:off x="1043706" y="1364691"/>
            <a:ext cx="7920880" cy="109913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ctr">
              <a:lnSpc>
                <a:spcPct val="115000"/>
              </a:lnSpc>
              <a:buSzPct val="25000"/>
            </a:pPr>
            <a:r>
              <a:rPr lang="es-CO" b="1" dirty="0"/>
              <a:t>ESTRUCTURAR TÉCNICA, LEGAL Y FINANCIERAMENTE LA POLÍTICA DE ECOCONDUCCIÓN Y DISEÑAR LA ESTRATEGIA DE IMPLEMENTACIÓN Y SEGUIMIENTO PARA BOGOTÁ D.C</a:t>
            </a:r>
            <a:endParaRPr lang="es-CO" dirty="0"/>
          </a:p>
          <a:p>
            <a:pPr algn="ctr">
              <a:lnSpc>
                <a:spcPct val="115000"/>
              </a:lnSpc>
              <a:buSzPct val="25000"/>
            </a:pPr>
            <a:endParaRPr lang="es-CO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>
              <a:lnSpc>
                <a:spcPct val="115000"/>
              </a:lnSpc>
              <a:buSzPct val="25000"/>
            </a:pPr>
            <a:endParaRPr lang="es-CO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s-CO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2</a:t>
            </a:fld>
            <a:endParaRPr lang="es-CO" sz="120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2C0F6E96-49C1-4ED7-BA12-AFE34AA340FD}"/>
              </a:ext>
            </a:extLst>
          </p:cNvPr>
          <p:cNvSpPr/>
          <p:nvPr/>
        </p:nvSpPr>
        <p:spPr>
          <a:xfrm>
            <a:off x="1416221" y="3261553"/>
            <a:ext cx="7442855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buSzPct val="25000"/>
            </a:pPr>
            <a:r>
              <a:rPr lang="es-CO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Producto 1. </a:t>
            </a:r>
            <a:r>
              <a:rPr lang="es-CO" dirty="0"/>
              <a:t>Plan de Trabajo, metodología, cronograma y organigrama del equipo de trabajo</a:t>
            </a:r>
          </a:p>
          <a:p>
            <a:pPr algn="ctr">
              <a:lnSpc>
                <a:spcPct val="115000"/>
              </a:lnSpc>
              <a:buSzPct val="25000"/>
            </a:pPr>
            <a:endParaRPr lang="es-CO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  <p:pic>
        <p:nvPicPr>
          <p:cNvPr id="1036" name="Picture 12" descr="Resultado de imagen para secretaria distrital de movilidad">
            <a:extLst>
              <a:ext uri="{FF2B5EF4-FFF2-40B4-BE49-F238E27FC236}">
                <a16:creationId xmlns:a16="http://schemas.microsoft.com/office/drawing/2014/main" id="{DD8B3904-CE23-4473-AEB7-BE97578B74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18"/>
          <a:stretch/>
        </p:blipFill>
        <p:spPr bwMode="auto">
          <a:xfrm>
            <a:off x="7764663" y="5182078"/>
            <a:ext cx="898843" cy="1283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52108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446C09F0-9AD2-4623-B9BB-54F83C4EECDF}"/>
              </a:ext>
            </a:extLst>
          </p:cNvPr>
          <p:cNvSpPr/>
          <p:nvPr/>
        </p:nvSpPr>
        <p:spPr>
          <a:xfrm>
            <a:off x="347890" y="533364"/>
            <a:ext cx="9372372" cy="621693"/>
          </a:xfrm>
          <a:prstGeom prst="rect">
            <a:avLst/>
          </a:prstGeom>
          <a:noFill/>
        </p:spPr>
        <p:txBody>
          <a:bodyPr wrap="square" lIns="97203" tIns="48601" rIns="97203" bIns="48601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s-CO" sz="3402" b="1" dirty="0">
                <a:ln/>
                <a:solidFill>
                  <a:schemeClr val="accent3"/>
                </a:solidFill>
              </a:rPr>
              <a:t>Talleres de focalización – resultados</a:t>
            </a:r>
          </a:p>
        </p:txBody>
      </p:sp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7677FF03-9BC0-484D-8DED-93F7311365A3}"/>
              </a:ext>
            </a:extLst>
          </p:cNvPr>
          <p:cNvGraphicFramePr/>
          <p:nvPr>
            <p:extLst/>
          </p:nvPr>
        </p:nvGraphicFramePr>
        <p:xfrm>
          <a:off x="1018359" y="1155056"/>
          <a:ext cx="8031434" cy="53822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459444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446C09F0-9AD2-4623-B9BB-54F83C4EECDF}"/>
              </a:ext>
            </a:extLst>
          </p:cNvPr>
          <p:cNvSpPr/>
          <p:nvPr/>
        </p:nvSpPr>
        <p:spPr>
          <a:xfrm>
            <a:off x="347891" y="820746"/>
            <a:ext cx="9372372" cy="621693"/>
          </a:xfrm>
          <a:prstGeom prst="rect">
            <a:avLst/>
          </a:prstGeom>
          <a:noFill/>
        </p:spPr>
        <p:txBody>
          <a:bodyPr wrap="square" lIns="97203" tIns="48601" rIns="97203" bIns="48601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s-CO" sz="3402" b="1" dirty="0">
                <a:ln/>
                <a:solidFill>
                  <a:schemeClr val="accent3"/>
                </a:solidFill>
              </a:rPr>
              <a:t>Principales resultados </a:t>
            </a:r>
          </a:p>
        </p:txBody>
      </p:sp>
      <p:graphicFrame>
        <p:nvGraphicFramePr>
          <p:cNvPr id="5" name="Diagrama 4"/>
          <p:cNvGraphicFramePr/>
          <p:nvPr>
            <p:extLst/>
          </p:nvPr>
        </p:nvGraphicFramePr>
        <p:xfrm>
          <a:off x="942520" y="2677885"/>
          <a:ext cx="7706838" cy="32899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ángulo 5"/>
          <p:cNvSpPr/>
          <p:nvPr/>
        </p:nvSpPr>
        <p:spPr>
          <a:xfrm>
            <a:off x="452394" y="1647436"/>
            <a:ext cx="81969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2000" dirty="0"/>
              <a:t>Definición de línea base para realizar la propuesta de eco-conducción en Bogotá D.C</a:t>
            </a:r>
          </a:p>
        </p:txBody>
      </p:sp>
    </p:spTree>
    <p:extLst>
      <p:ext uri="{BB962C8B-B14F-4D97-AF65-F5344CB8AC3E}">
        <p14:creationId xmlns:p14="http://schemas.microsoft.com/office/powerpoint/2010/main" val="24694290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446C09F0-9AD2-4623-B9BB-54F83C4EECDF}"/>
              </a:ext>
            </a:extLst>
          </p:cNvPr>
          <p:cNvSpPr/>
          <p:nvPr/>
        </p:nvSpPr>
        <p:spPr>
          <a:xfrm>
            <a:off x="347891" y="637617"/>
            <a:ext cx="9372372" cy="621693"/>
          </a:xfrm>
          <a:prstGeom prst="rect">
            <a:avLst/>
          </a:prstGeom>
          <a:noFill/>
        </p:spPr>
        <p:txBody>
          <a:bodyPr wrap="square" lIns="97203" tIns="48601" rIns="97203" bIns="48601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s-CO" sz="3402" b="1" dirty="0">
                <a:ln/>
                <a:solidFill>
                  <a:schemeClr val="accent3"/>
                </a:solidFill>
              </a:rPr>
              <a:t>Principales resultados </a:t>
            </a:r>
          </a:p>
        </p:txBody>
      </p:sp>
      <p:graphicFrame>
        <p:nvGraphicFramePr>
          <p:cNvPr id="5" name="Diagrama 4"/>
          <p:cNvGraphicFramePr/>
          <p:nvPr>
            <p:extLst/>
          </p:nvPr>
        </p:nvGraphicFramePr>
        <p:xfrm>
          <a:off x="-626768" y="2155371"/>
          <a:ext cx="10007397" cy="44133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ángulo 5"/>
          <p:cNvSpPr/>
          <p:nvPr/>
        </p:nvSpPr>
        <p:spPr>
          <a:xfrm>
            <a:off x="452394" y="1259310"/>
            <a:ext cx="81969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2000" dirty="0"/>
              <a:t>Resultados cualitativos y cuantitativos del desarrollo de grupos focales y entrevistas semiestructuradas</a:t>
            </a:r>
          </a:p>
        </p:txBody>
      </p:sp>
    </p:spTree>
    <p:extLst>
      <p:ext uri="{BB962C8B-B14F-4D97-AF65-F5344CB8AC3E}">
        <p14:creationId xmlns:p14="http://schemas.microsoft.com/office/powerpoint/2010/main" val="37658083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/>
        </p:nvSpPr>
        <p:spPr>
          <a:xfrm>
            <a:off x="1625674" y="1007240"/>
            <a:ext cx="3905760" cy="313013"/>
          </a:xfrm>
          <a:prstGeom prst="rect">
            <a:avLst/>
          </a:prstGeom>
          <a:noFill/>
          <a:ln>
            <a:noFill/>
          </a:ln>
        </p:spPr>
        <p:txBody>
          <a:bodyPr lIns="77484" tIns="38731" rIns="77484" bIns="38731" anchor="t" anchorCtr="0">
            <a:noAutofit/>
          </a:bodyPr>
          <a:lstStyle/>
          <a:p>
            <a:endParaRPr sz="1525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Shape 90"/>
          <p:cNvSpPr txBox="1"/>
          <p:nvPr/>
        </p:nvSpPr>
        <p:spPr>
          <a:xfrm>
            <a:off x="1625674" y="1235367"/>
            <a:ext cx="6713024" cy="931531"/>
          </a:xfrm>
          <a:prstGeom prst="rect">
            <a:avLst/>
          </a:prstGeom>
          <a:noFill/>
          <a:ln>
            <a:noFill/>
          </a:ln>
        </p:spPr>
        <p:txBody>
          <a:bodyPr lIns="77484" tIns="38731" rIns="77484" bIns="38731" anchor="t" anchorCtr="0">
            <a:noAutofit/>
          </a:bodyPr>
          <a:lstStyle/>
          <a:p>
            <a:pPr algn="ctr">
              <a:lnSpc>
                <a:spcPct val="115000"/>
              </a:lnSpc>
              <a:buSzPct val="25000"/>
            </a:pPr>
            <a:r>
              <a:rPr lang="es-CO" sz="2232" b="1" dirty="0"/>
              <a:t>Taller de socialización de la propuesta de estructuración técnica, legal y financiera de la política de eco-conducción para Bogotá D.C.</a:t>
            </a:r>
            <a:endParaRPr lang="es-CO" sz="2232" dirty="0"/>
          </a:p>
          <a:p>
            <a:pPr algn="ctr">
              <a:lnSpc>
                <a:spcPct val="115000"/>
              </a:lnSpc>
              <a:buSzPct val="25000"/>
            </a:pPr>
            <a:endParaRPr lang="es-CO" sz="2232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>
              <a:lnSpc>
                <a:spcPct val="115000"/>
              </a:lnSpc>
              <a:buSzPct val="25000"/>
            </a:pPr>
            <a:endParaRPr lang="es-CO" sz="2232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s-CO" sz="1017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23</a:t>
            </a:fld>
            <a:endParaRPr lang="es-CO" sz="1017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36" name="Picture 12" descr="Resultado de imagen para secretaria distrital de movilidad">
            <a:extLst>
              <a:ext uri="{FF2B5EF4-FFF2-40B4-BE49-F238E27FC236}">
                <a16:creationId xmlns:a16="http://schemas.microsoft.com/office/drawing/2014/main" id="{DD8B3904-CE23-4473-AEB7-BE97578B74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18"/>
          <a:stretch/>
        </p:blipFill>
        <p:spPr bwMode="auto">
          <a:xfrm>
            <a:off x="7321753" y="4583237"/>
            <a:ext cx="761779" cy="108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7 Imagen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2" r="4596" b="5797"/>
          <a:stretch/>
        </p:blipFill>
        <p:spPr bwMode="auto">
          <a:xfrm>
            <a:off x="1503636" y="4741858"/>
            <a:ext cx="1644031" cy="92931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000767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9C376876-7C51-4EA3-B8F1-29A0987F2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s-CO" sz="1017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24</a:t>
            </a:fld>
            <a:endParaRPr lang="es-CO" sz="1017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446C09F0-9AD2-4623-B9BB-54F83C4EECDF}"/>
              </a:ext>
            </a:extLst>
          </p:cNvPr>
          <p:cNvSpPr/>
          <p:nvPr/>
        </p:nvSpPr>
        <p:spPr>
          <a:xfrm>
            <a:off x="2781958" y="1077462"/>
            <a:ext cx="3474917" cy="547740"/>
          </a:xfrm>
          <a:prstGeom prst="rect">
            <a:avLst/>
          </a:prstGeom>
          <a:noFill/>
        </p:spPr>
        <p:txBody>
          <a:bodyPr wrap="none" lIns="77497" tIns="38748" rIns="77497" bIns="38748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3051" b="1" dirty="0">
                <a:ln/>
                <a:solidFill>
                  <a:schemeClr val="accent3"/>
                </a:solidFill>
              </a:rPr>
              <a:t>Objetivo del taller</a:t>
            </a:r>
          </a:p>
        </p:txBody>
      </p:sp>
      <p:sp>
        <p:nvSpPr>
          <p:cNvPr id="4" name="Rectángulo redondeado 3"/>
          <p:cNvSpPr/>
          <p:nvPr/>
        </p:nvSpPr>
        <p:spPr>
          <a:xfrm>
            <a:off x="566154" y="2425728"/>
            <a:ext cx="8135427" cy="22287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902" tIns="36451" rIns="72902" bIns="3645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CO" sz="2232" dirty="0"/>
              <a:t>DAR A CONOCER Y RETROALIMENTAR LA PROPUESTA DE POLÍTICA PÚBLICA DE ECO-CONDUCCIÓN Y LA ESTRATEGIA DE IMPLEMENTACIÓN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39250" y1="37875" x2="39250" y2="37875"/>
                        <a14:foregroundMark x1="31500" y1="36375" x2="31500" y2="36375"/>
                        <a14:foregroundMark x1="27375" y1="44250" x2="27375" y2="44250"/>
                        <a14:foregroundMark x1="59500" y1="29500" x2="59500" y2="29500"/>
                        <a14:foregroundMark x1="54500" y1="22625" x2="54500" y2="22625"/>
                        <a14:foregroundMark x1="70625" y1="41500" x2="70625" y2="41500"/>
                        <a14:foregroundMark x1="77000" y1="37875" x2="77000" y2="37875"/>
                        <a14:foregroundMark x1="76125" y1="64000" x2="76125" y2="64000"/>
                        <a14:foregroundMark x1="66375" y1="61250" x2="66375" y2="61250"/>
                        <a14:foregroundMark x1="77875" y1="56625" x2="77875" y2="56625"/>
                        <a14:foregroundMark x1="49375" y1="70000" x2="49375" y2="70000"/>
                        <a14:foregroundMark x1="54000" y1="77875" x2="54000" y2="77875"/>
                        <a14:foregroundMark x1="45750" y1="69500" x2="45750" y2="69500"/>
                        <a14:foregroundMark x1="34250" y1="52500" x2="34250" y2="52500"/>
                        <a14:foregroundMark x1="27875" y1="67750" x2="27875" y2="67750"/>
                        <a14:foregroundMark x1="34250" y1="65375" x2="34250" y2="65375"/>
                        <a14:foregroundMark x1="55875" y1="32250" x2="55875" y2="32250"/>
                        <a14:foregroundMark x1="51750" y1="29125" x2="51750" y2="29125"/>
                        <a14:foregroundMark x1="73375" y1="39625" x2="73375" y2="39625"/>
                        <a14:foregroundMark x1="33375" y1="38750" x2="33375" y2="38750"/>
                        <a14:foregroundMark x1="70125" y1="37375" x2="70125" y2="37375"/>
                        <a14:foregroundMark x1="48500" y1="72250" x2="48500" y2="72250"/>
                        <a14:foregroundMark x1="48000" y1="67250" x2="48000" y2="67250"/>
                        <a14:foregroundMark x1="50375" y1="78750" x2="50375" y2="78750"/>
                        <a14:foregroundMark x1="29250" y1="64000" x2="29250" y2="64000"/>
                        <a14:foregroundMark x1="67875" y1="63625" x2="67875" y2="63625"/>
                        <a14:foregroundMark x1="68750" y1="63125" x2="68750" y2="63125"/>
                        <a14:foregroundMark x1="70625" y1="61750" x2="70625" y2="61750"/>
                        <a14:foregroundMark x1="70125" y1="68125" x2="70125" y2="68125"/>
                        <a14:foregroundMark x1="78875" y1="68125" x2="78875" y2="68125"/>
                        <a14:foregroundMark x1="68750" y1="31875" x2="68750" y2="31875"/>
                        <a14:foregroundMark x1="42500" y1="31375" x2="42500" y2="31375"/>
                        <a14:foregroundMark x1="28750" y1="34625" x2="28750" y2="34625"/>
                        <a14:foregroundMark x1="35625" y1="29500" x2="35625" y2="29500"/>
                        <a14:foregroundMark x1="61875" y1="27750" x2="61875" y2="27750"/>
                        <a14:foregroundMark x1="72875" y1="42875" x2="72875" y2="42875"/>
                        <a14:foregroundMark x1="66000" y1="60750" x2="66000" y2="60750"/>
                        <a14:foregroundMark x1="77500" y1="71875" x2="77500" y2="71875"/>
                        <a14:foregroundMark x1="58625" y1="25875" x2="58625" y2="2587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75643" y="3540087"/>
            <a:ext cx="2193984" cy="2193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5254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s-CO" sz="1017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25</a:t>
            </a:fld>
            <a:endParaRPr lang="es-CO" sz="1017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446C09F0-9AD2-4623-B9BB-54F83C4EECDF}"/>
              </a:ext>
            </a:extLst>
          </p:cNvPr>
          <p:cNvSpPr/>
          <p:nvPr/>
        </p:nvSpPr>
        <p:spPr>
          <a:xfrm>
            <a:off x="1537787" y="536738"/>
            <a:ext cx="7163794" cy="470796"/>
          </a:xfrm>
          <a:prstGeom prst="rect">
            <a:avLst/>
          </a:prstGeom>
          <a:noFill/>
        </p:spPr>
        <p:txBody>
          <a:bodyPr wrap="square" lIns="77497" tIns="38748" rIns="77497" bIns="38748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2551" b="1" dirty="0">
                <a:ln/>
                <a:solidFill>
                  <a:schemeClr val="accent3"/>
                </a:solidFill>
              </a:rPr>
              <a:t>Objetivos de la política de eco-conducción</a:t>
            </a:r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3003934377"/>
              </p:ext>
            </p:extLst>
          </p:nvPr>
        </p:nvGraphicFramePr>
        <p:xfrm>
          <a:off x="578587" y="1007534"/>
          <a:ext cx="8575817" cy="58504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189354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>
          <a:xfrm>
            <a:off x="8495626" y="5663214"/>
            <a:ext cx="839130" cy="291102"/>
          </a:xfrm>
        </p:spPr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s-CO" sz="1017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26</a:t>
            </a:fld>
            <a:endParaRPr lang="es-CO" sz="1017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446C09F0-9AD2-4623-B9BB-54F83C4EECDF}"/>
              </a:ext>
            </a:extLst>
          </p:cNvPr>
          <p:cNvSpPr/>
          <p:nvPr/>
        </p:nvSpPr>
        <p:spPr>
          <a:xfrm>
            <a:off x="1281842" y="1085479"/>
            <a:ext cx="7163794" cy="863340"/>
          </a:xfrm>
          <a:prstGeom prst="rect">
            <a:avLst/>
          </a:prstGeom>
          <a:noFill/>
        </p:spPr>
        <p:txBody>
          <a:bodyPr wrap="square" lIns="77497" tIns="38748" rIns="77497" bIns="38748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CO" sz="2551" b="1" dirty="0">
                <a:ln/>
                <a:solidFill>
                  <a:schemeClr val="accent3"/>
                </a:solidFill>
              </a:rPr>
              <a:t>Secuencia de estructuración de la política pública de eco-conducción</a:t>
            </a:r>
            <a:endParaRPr lang="es-ES" sz="2551" b="1" dirty="0">
              <a:ln/>
              <a:solidFill>
                <a:schemeClr val="accent3"/>
              </a:solidFill>
            </a:endParaRPr>
          </a:p>
        </p:txBody>
      </p:sp>
      <p:sp>
        <p:nvSpPr>
          <p:cNvPr id="10" name="Marcador de número de diapositiva 1"/>
          <p:cNvSpPr txBox="1">
            <a:spLocks/>
          </p:cNvSpPr>
          <p:nvPr/>
        </p:nvSpPr>
        <p:spPr>
          <a:xfrm>
            <a:off x="7806593" y="9054612"/>
            <a:ext cx="819024" cy="458417"/>
          </a:xfrm>
          <a:prstGeom prst="rect">
            <a:avLst/>
          </a:prstGeom>
        </p:spPr>
        <p:txBody>
          <a:bodyPr vert="horz" lIns="72902" tIns="36451" rIns="72902" bIns="36451" rtlCol="0" anchor="ctr"/>
          <a:lstStyle>
            <a:defPPr>
              <a:defRPr lang="en-US"/>
            </a:defPPr>
            <a:lvl1pPr marL="0" algn="r" defTabSz="457200" rtl="0" eaLnBrk="1" latinLnBrk="0" hangingPunct="1">
              <a:defRPr sz="9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25000"/>
            </a:pPr>
            <a:fld id="{00000000-1234-1234-1234-123412341234}" type="slidenum">
              <a:rPr lang="es-CO" sz="1017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>
                <a:buSzPct val="25000"/>
              </a:pPr>
              <a:t>26</a:t>
            </a:fld>
            <a:endParaRPr lang="es-CO" sz="1017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1" name="Diagrama 10"/>
          <p:cNvGraphicFramePr/>
          <p:nvPr>
            <p:extLst/>
          </p:nvPr>
        </p:nvGraphicFramePr>
        <p:xfrm>
          <a:off x="1514690" y="2703307"/>
          <a:ext cx="6263337" cy="26865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Rectángulo redondeado 11"/>
          <p:cNvSpPr/>
          <p:nvPr/>
        </p:nvSpPr>
        <p:spPr>
          <a:xfrm>
            <a:off x="147121" y="2780631"/>
            <a:ext cx="946943" cy="24749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595" dirty="0"/>
              <a:t>Cadena de valor</a:t>
            </a:r>
          </a:p>
        </p:txBody>
      </p:sp>
      <p:sp>
        <p:nvSpPr>
          <p:cNvPr id="13" name="Cerrar llave 12"/>
          <p:cNvSpPr/>
          <p:nvPr/>
        </p:nvSpPr>
        <p:spPr>
          <a:xfrm>
            <a:off x="1149290" y="2824816"/>
            <a:ext cx="265104" cy="2397622"/>
          </a:xfrm>
          <a:prstGeom prst="rightBrace">
            <a:avLst>
              <a:gd name="adj1" fmla="val 87280"/>
              <a:gd name="adj2" fmla="val 46942"/>
            </a:avLst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72902" tIns="36451" rIns="72902" bIns="3645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 sz="1435" dirty="0"/>
          </a:p>
        </p:txBody>
      </p:sp>
      <p:sp>
        <p:nvSpPr>
          <p:cNvPr id="14" name="Rectángulo redondeado 13"/>
          <p:cNvSpPr/>
          <p:nvPr/>
        </p:nvSpPr>
        <p:spPr>
          <a:xfrm>
            <a:off x="1514690" y="2390071"/>
            <a:ext cx="6263337" cy="3132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35" dirty="0"/>
              <a:t>Estructura de la política pública de eco-conducción</a:t>
            </a:r>
          </a:p>
        </p:txBody>
      </p:sp>
      <p:sp>
        <p:nvSpPr>
          <p:cNvPr id="15" name="Triángulo isósceles 14"/>
          <p:cNvSpPr/>
          <p:nvPr/>
        </p:nvSpPr>
        <p:spPr>
          <a:xfrm rot="5400000">
            <a:off x="6790316" y="3609116"/>
            <a:ext cx="2816669" cy="476247"/>
          </a:xfrm>
          <a:prstGeom prst="triangle">
            <a:avLst>
              <a:gd name="adj" fmla="val 4960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435" dirty="0"/>
          </a:p>
        </p:txBody>
      </p:sp>
      <p:sp>
        <p:nvSpPr>
          <p:cNvPr id="16" name="Rectángulo redondeado 15"/>
          <p:cNvSpPr/>
          <p:nvPr/>
        </p:nvSpPr>
        <p:spPr>
          <a:xfrm>
            <a:off x="8641042" y="2747495"/>
            <a:ext cx="946943" cy="24749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595" dirty="0"/>
              <a:t>Plan de acción</a:t>
            </a:r>
          </a:p>
        </p:txBody>
      </p:sp>
    </p:spTree>
    <p:extLst>
      <p:ext uri="{BB962C8B-B14F-4D97-AF65-F5344CB8AC3E}">
        <p14:creationId xmlns:p14="http://schemas.microsoft.com/office/powerpoint/2010/main" val="21556952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ángulo 49"/>
          <p:cNvSpPr/>
          <p:nvPr/>
        </p:nvSpPr>
        <p:spPr>
          <a:xfrm>
            <a:off x="235435" y="1325243"/>
            <a:ext cx="2066485" cy="467336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0" vert="horz" wrap="square" lIns="6075" tIns="6075" rIns="6075" bIns="6075" numCol="1" spcCol="1270" anchor="ctr" anchorCtr="0">
            <a:noAutofit/>
          </a:bodyPr>
          <a:lstStyle/>
          <a:p>
            <a:pPr algn="ctr" defTabSz="42527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1276" dirty="0">
                <a:solidFill>
                  <a:schemeClr val="tx1"/>
                </a:solidFill>
              </a:rPr>
              <a:t>Eje 1. Sinergia y gestión interinstitucional</a:t>
            </a:r>
          </a:p>
        </p:txBody>
      </p:sp>
      <p:sp>
        <p:nvSpPr>
          <p:cNvPr id="51" name="Rectángulo 50"/>
          <p:cNvSpPr/>
          <p:nvPr/>
        </p:nvSpPr>
        <p:spPr>
          <a:xfrm>
            <a:off x="220925" y="2612221"/>
            <a:ext cx="2060514" cy="477557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0" vert="horz" wrap="square" lIns="6075" tIns="6075" rIns="6075" bIns="6075" numCol="1" spcCol="1270" anchor="ctr" anchorCtr="0">
            <a:noAutofit/>
          </a:bodyPr>
          <a:lstStyle/>
          <a:p>
            <a:pPr algn="ctr" defTabSz="42527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1116" dirty="0">
                <a:solidFill>
                  <a:schemeClr val="tx1"/>
                </a:solidFill>
              </a:rPr>
              <a:t>Ajustes y consolidación del marco normativo local </a:t>
            </a:r>
          </a:p>
        </p:txBody>
      </p:sp>
      <p:sp>
        <p:nvSpPr>
          <p:cNvPr id="52" name="Rectángulo 51"/>
          <p:cNvSpPr/>
          <p:nvPr/>
        </p:nvSpPr>
        <p:spPr>
          <a:xfrm>
            <a:off x="235435" y="1973626"/>
            <a:ext cx="2066485" cy="479728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0" vert="horz" wrap="square" lIns="6075" tIns="6075" rIns="6075" bIns="6075" numCol="1" spcCol="1270" anchor="ctr" anchorCtr="0">
            <a:noAutofit/>
          </a:bodyPr>
          <a:lstStyle/>
          <a:p>
            <a:pPr algn="ctr" defTabSz="42527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1116" dirty="0">
                <a:solidFill>
                  <a:schemeClr val="tx1"/>
                </a:solidFill>
              </a:rPr>
              <a:t>Fortalecimiento institucional para la gestión de la eco-conducción</a:t>
            </a:r>
          </a:p>
        </p:txBody>
      </p:sp>
      <p:sp>
        <p:nvSpPr>
          <p:cNvPr id="53" name="Rectángulo 52"/>
          <p:cNvSpPr/>
          <p:nvPr/>
        </p:nvSpPr>
        <p:spPr>
          <a:xfrm>
            <a:off x="208389" y="3256113"/>
            <a:ext cx="2036634" cy="94668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0" vert="horz" wrap="square" lIns="6075" tIns="6075" rIns="6075" bIns="6075" numCol="1" spcCol="1270" anchor="ctr" anchorCtr="0">
            <a:noAutofit/>
          </a:bodyPr>
          <a:lstStyle/>
          <a:p>
            <a:pPr algn="ctr" defTabSz="42527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1116" dirty="0">
                <a:solidFill>
                  <a:schemeClr val="tx1"/>
                </a:solidFill>
              </a:rPr>
              <a:t>Articulación de sanciones, incentivos e instrumentos para promover la formación y comportamientos en eco-conducción</a:t>
            </a:r>
          </a:p>
        </p:txBody>
      </p:sp>
      <p:sp>
        <p:nvSpPr>
          <p:cNvPr id="54" name="Rectángulo 53"/>
          <p:cNvSpPr/>
          <p:nvPr/>
        </p:nvSpPr>
        <p:spPr>
          <a:xfrm>
            <a:off x="2500748" y="1328354"/>
            <a:ext cx="4185515" cy="467335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0" vert="horz" wrap="square" lIns="6075" tIns="6075" rIns="6075" bIns="6075" numCol="1" spcCol="1270" anchor="ctr" anchorCtr="0">
            <a:noAutofit/>
          </a:bodyPr>
          <a:lstStyle/>
          <a:p>
            <a:pPr algn="ctr" defTabSz="42527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1276" dirty="0">
                <a:solidFill>
                  <a:schemeClr val="tx1"/>
                </a:solidFill>
              </a:rPr>
              <a:t>Eje 2. </a:t>
            </a:r>
            <a:r>
              <a:rPr lang="es-CO" sz="1276" dirty="0">
                <a:solidFill>
                  <a:schemeClr val="tx1"/>
                </a:solidFill>
              </a:rPr>
              <a:t>Educación para la cultura ciudadana en eco-conducción</a:t>
            </a:r>
            <a:endParaRPr lang="es-ES" sz="1276" dirty="0">
              <a:solidFill>
                <a:schemeClr val="tx1"/>
              </a:solidFill>
            </a:endParaRPr>
          </a:p>
        </p:txBody>
      </p:sp>
      <p:sp>
        <p:nvSpPr>
          <p:cNvPr id="55" name="Rectángulo 54"/>
          <p:cNvSpPr/>
          <p:nvPr/>
        </p:nvSpPr>
        <p:spPr>
          <a:xfrm>
            <a:off x="2494102" y="1948691"/>
            <a:ext cx="2111112" cy="82899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0" vert="horz" wrap="square" lIns="6075" tIns="6075" rIns="6075" bIns="6075" numCol="1" spcCol="1270" anchor="ctr" anchorCtr="0">
            <a:noAutofit/>
          </a:bodyPr>
          <a:lstStyle/>
          <a:p>
            <a:pPr algn="ctr" defTabSz="42527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1116" dirty="0">
                <a:solidFill>
                  <a:schemeClr val="tx1"/>
                </a:solidFill>
              </a:rPr>
              <a:t>Estrategias de capacitación  y certificación de actores estratégicos que fomenten y fortalezcan los conocimientos en eco-conducción</a:t>
            </a:r>
          </a:p>
        </p:txBody>
      </p:sp>
      <p:sp>
        <p:nvSpPr>
          <p:cNvPr id="56" name="Rectángulo 55"/>
          <p:cNvSpPr/>
          <p:nvPr/>
        </p:nvSpPr>
        <p:spPr>
          <a:xfrm>
            <a:off x="2494102" y="2921427"/>
            <a:ext cx="2111112" cy="726249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6075" tIns="6075" rIns="6075" bIns="6075" numCol="1" spcCol="1270" anchor="ctr" anchorCtr="0">
            <a:noAutofit/>
          </a:bodyPr>
          <a:lstStyle/>
          <a:p>
            <a:pPr algn="ctr" defTabSz="42527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1116" dirty="0">
                <a:solidFill>
                  <a:schemeClr val="tx1"/>
                </a:solidFill>
              </a:rPr>
              <a:t>Capacitación y certificación de actores estratégicos</a:t>
            </a:r>
          </a:p>
        </p:txBody>
      </p:sp>
      <p:sp>
        <p:nvSpPr>
          <p:cNvPr id="57" name="Rectángulo 56"/>
          <p:cNvSpPr/>
          <p:nvPr/>
        </p:nvSpPr>
        <p:spPr>
          <a:xfrm>
            <a:off x="2494102" y="3809618"/>
            <a:ext cx="2111112" cy="777412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6075" tIns="6075" rIns="6075" bIns="6075" numCol="1" spcCol="1270" anchor="ctr" anchorCtr="0">
            <a:noAutofit/>
          </a:bodyPr>
          <a:lstStyle/>
          <a:p>
            <a:pPr algn="ctr" defTabSz="42527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1116" dirty="0">
                <a:solidFill>
                  <a:schemeClr val="tx1"/>
                </a:solidFill>
              </a:rPr>
              <a:t>Certificación en eco-conducción para conductores con licencia que  lo requieran según PIGA o PESV</a:t>
            </a:r>
          </a:p>
        </p:txBody>
      </p:sp>
      <p:sp>
        <p:nvSpPr>
          <p:cNvPr id="58" name="Rectángulo 57"/>
          <p:cNvSpPr/>
          <p:nvPr/>
        </p:nvSpPr>
        <p:spPr>
          <a:xfrm>
            <a:off x="2494101" y="5693586"/>
            <a:ext cx="2122255" cy="588103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6075" tIns="6075" rIns="6075" bIns="6075" numCol="1" spcCol="1270" anchor="ctr" anchorCtr="0">
            <a:noAutofit/>
          </a:bodyPr>
          <a:lstStyle/>
          <a:p>
            <a:pPr algn="ctr" defTabSz="42527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1116" dirty="0">
                <a:solidFill>
                  <a:schemeClr val="tx1"/>
                </a:solidFill>
              </a:rPr>
              <a:t>Certificación en eco-conducción para nuevos conductores</a:t>
            </a:r>
          </a:p>
        </p:txBody>
      </p:sp>
      <p:sp>
        <p:nvSpPr>
          <p:cNvPr id="59" name="Rectángulo 58"/>
          <p:cNvSpPr/>
          <p:nvPr/>
        </p:nvSpPr>
        <p:spPr>
          <a:xfrm>
            <a:off x="4760381" y="5693586"/>
            <a:ext cx="1912983" cy="588103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6075" tIns="6075" rIns="6075" bIns="6075" numCol="1" spcCol="1270" anchor="ctr" anchorCtr="0">
            <a:noAutofit/>
          </a:bodyPr>
          <a:lstStyle/>
          <a:p>
            <a:pPr algn="ctr" defTabSz="42527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1116" dirty="0">
                <a:solidFill>
                  <a:schemeClr val="tx1"/>
                </a:solidFill>
              </a:rPr>
              <a:t>Educación en eco-conducción en formación secundaria</a:t>
            </a:r>
          </a:p>
        </p:txBody>
      </p:sp>
      <p:sp>
        <p:nvSpPr>
          <p:cNvPr id="60" name="Rectángulo 59"/>
          <p:cNvSpPr/>
          <p:nvPr/>
        </p:nvSpPr>
        <p:spPr>
          <a:xfrm>
            <a:off x="4760382" y="1948689"/>
            <a:ext cx="1925880" cy="828993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0" vert="horz" wrap="square" lIns="6075" tIns="6075" rIns="6075" bIns="6075" numCol="1" spcCol="1270" anchor="ctr" anchorCtr="0">
            <a:noAutofit/>
          </a:bodyPr>
          <a:lstStyle/>
          <a:p>
            <a:pPr algn="ctr" defTabSz="42527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1116" dirty="0">
                <a:solidFill>
                  <a:schemeClr val="tx1"/>
                </a:solidFill>
              </a:rPr>
              <a:t>Sensibilización en eco-conducción para la ciudadanía </a:t>
            </a:r>
          </a:p>
        </p:txBody>
      </p:sp>
      <p:sp>
        <p:nvSpPr>
          <p:cNvPr id="61" name="Rectángulo 60"/>
          <p:cNvSpPr/>
          <p:nvPr/>
        </p:nvSpPr>
        <p:spPr>
          <a:xfrm>
            <a:off x="4760382" y="2919095"/>
            <a:ext cx="1925880" cy="728474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6075" tIns="6075" rIns="6075" bIns="6075" numCol="1" spcCol="1270" anchor="ctr" anchorCtr="0">
            <a:noAutofit/>
          </a:bodyPr>
          <a:lstStyle/>
          <a:p>
            <a:pPr algn="ctr" defTabSz="42527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1116" dirty="0">
                <a:solidFill>
                  <a:schemeClr val="tx1"/>
                </a:solidFill>
              </a:rPr>
              <a:t>Divulgación masiva a través de medios de comunicación, redes sociales, aplicativos para dispositivos móviles  </a:t>
            </a:r>
          </a:p>
        </p:txBody>
      </p:sp>
      <p:sp>
        <p:nvSpPr>
          <p:cNvPr id="62" name="Rectángulo 61"/>
          <p:cNvSpPr/>
          <p:nvPr/>
        </p:nvSpPr>
        <p:spPr>
          <a:xfrm>
            <a:off x="4760382" y="3809618"/>
            <a:ext cx="1925880" cy="777412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6075" tIns="6075" rIns="6075" bIns="6075" numCol="1" spcCol="1270" anchor="ctr" anchorCtr="0">
            <a:noAutofit/>
          </a:bodyPr>
          <a:lstStyle/>
          <a:p>
            <a:pPr algn="ctr" defTabSz="42527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1116" dirty="0">
                <a:solidFill>
                  <a:schemeClr val="tx1"/>
                </a:solidFill>
              </a:rPr>
              <a:t>Sensibilización a través de cursos pedagógicos que se aplican para reducir costo de comparendos</a:t>
            </a:r>
          </a:p>
        </p:txBody>
      </p:sp>
      <p:sp>
        <p:nvSpPr>
          <p:cNvPr id="63" name="Rectángulo 62"/>
          <p:cNvSpPr/>
          <p:nvPr/>
        </p:nvSpPr>
        <p:spPr>
          <a:xfrm>
            <a:off x="4760381" y="4904045"/>
            <a:ext cx="1908714" cy="591244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6075" tIns="6075" rIns="6075" bIns="6075" numCol="1" spcCol="1270" anchor="ctr" anchorCtr="0">
            <a:noAutofit/>
          </a:bodyPr>
          <a:lstStyle/>
          <a:p>
            <a:pPr algn="ctr" defTabSz="42527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1116" dirty="0">
                <a:solidFill>
                  <a:schemeClr val="tx1"/>
                </a:solidFill>
              </a:rPr>
              <a:t>Sensibilización a través de herramienta tecnológica para enseñanza y evaluación</a:t>
            </a:r>
          </a:p>
        </p:txBody>
      </p:sp>
      <p:sp>
        <p:nvSpPr>
          <p:cNvPr id="64" name="Rectángulo 63"/>
          <p:cNvSpPr/>
          <p:nvPr/>
        </p:nvSpPr>
        <p:spPr>
          <a:xfrm>
            <a:off x="6901173" y="1328355"/>
            <a:ext cx="2719044" cy="445224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0" vert="horz" wrap="square" lIns="6075" tIns="6075" rIns="6075" bIns="6075" numCol="1" spcCol="1270" anchor="ctr" anchorCtr="0">
            <a:noAutofit/>
          </a:bodyPr>
          <a:lstStyle/>
          <a:p>
            <a:pPr algn="ctr" defTabSz="42527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1276" dirty="0">
                <a:solidFill>
                  <a:schemeClr val="tx1"/>
                </a:solidFill>
              </a:rPr>
              <a:t>Eje 3 Innovación y conducción inteligente en ciudad digital</a:t>
            </a:r>
          </a:p>
        </p:txBody>
      </p:sp>
      <p:sp>
        <p:nvSpPr>
          <p:cNvPr id="65" name="Rectángulo 64"/>
          <p:cNvSpPr/>
          <p:nvPr/>
        </p:nvSpPr>
        <p:spPr>
          <a:xfrm>
            <a:off x="6901172" y="1948128"/>
            <a:ext cx="1278143" cy="829426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0" vert="horz" wrap="square" lIns="6075" tIns="6075" rIns="6075" bIns="6075" numCol="1" spcCol="1270" anchor="ctr" anchorCtr="0">
            <a:noAutofit/>
          </a:bodyPr>
          <a:lstStyle/>
          <a:p>
            <a:pPr algn="ctr" defTabSz="42527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O" sz="1116" dirty="0">
                <a:solidFill>
                  <a:schemeClr val="tx1"/>
                </a:solidFill>
              </a:rPr>
              <a:t> Investigación y análisis de la eco-conducción</a:t>
            </a:r>
            <a:endParaRPr lang="es-ES" sz="1116" dirty="0">
              <a:solidFill>
                <a:schemeClr val="tx1"/>
              </a:solidFill>
            </a:endParaRPr>
          </a:p>
        </p:txBody>
      </p:sp>
      <p:sp>
        <p:nvSpPr>
          <p:cNvPr id="66" name="Rectángulo 65"/>
          <p:cNvSpPr/>
          <p:nvPr/>
        </p:nvSpPr>
        <p:spPr>
          <a:xfrm>
            <a:off x="6894527" y="2969370"/>
            <a:ext cx="1278144" cy="952977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6075" tIns="6075" rIns="6075" bIns="6075" numCol="1" spcCol="1270" anchor="ctr" anchorCtr="0">
            <a:noAutofit/>
          </a:bodyPr>
          <a:lstStyle/>
          <a:p>
            <a:pPr algn="ctr" defTabSz="42527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1116" dirty="0">
                <a:solidFill>
                  <a:schemeClr val="tx1"/>
                </a:solidFill>
              </a:rPr>
              <a:t>Conformación del Grupo de Investigación y Análisis de la Eco-conducción</a:t>
            </a:r>
          </a:p>
        </p:txBody>
      </p:sp>
      <p:sp>
        <p:nvSpPr>
          <p:cNvPr id="67" name="Rectángulo 66"/>
          <p:cNvSpPr/>
          <p:nvPr/>
        </p:nvSpPr>
        <p:spPr>
          <a:xfrm>
            <a:off x="6894527" y="4119724"/>
            <a:ext cx="1287381" cy="946681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6075" tIns="6075" rIns="6075" bIns="6075" numCol="1" spcCol="1270" anchor="ctr" anchorCtr="0">
            <a:noAutofit/>
          </a:bodyPr>
          <a:lstStyle/>
          <a:p>
            <a:pPr algn="ctr" defTabSz="42527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1116" dirty="0">
                <a:solidFill>
                  <a:schemeClr val="tx1"/>
                </a:solidFill>
              </a:rPr>
              <a:t>Desarrollo técnico de herramienta tecnológica para el monitoreo y seguimiento de la conducción</a:t>
            </a:r>
          </a:p>
        </p:txBody>
      </p:sp>
      <p:sp>
        <p:nvSpPr>
          <p:cNvPr id="68" name="Rectángulo 67"/>
          <p:cNvSpPr/>
          <p:nvPr/>
        </p:nvSpPr>
        <p:spPr>
          <a:xfrm>
            <a:off x="8336503" y="1948127"/>
            <a:ext cx="1278144" cy="814837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0" vert="horz" wrap="square" lIns="6075" tIns="6075" rIns="6075" bIns="6075" numCol="1" spcCol="1270" anchor="ctr" anchorCtr="0">
            <a:noAutofit/>
          </a:bodyPr>
          <a:lstStyle/>
          <a:p>
            <a:pPr algn="ctr" defTabSz="42527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1116" dirty="0">
                <a:solidFill>
                  <a:schemeClr val="tx1"/>
                </a:solidFill>
              </a:rPr>
              <a:t>Monitoreo y seguimiento al comportamiento ciudadano en la conducción</a:t>
            </a:r>
          </a:p>
        </p:txBody>
      </p:sp>
      <p:sp>
        <p:nvSpPr>
          <p:cNvPr id="69" name="Rectángulo 68"/>
          <p:cNvSpPr/>
          <p:nvPr/>
        </p:nvSpPr>
        <p:spPr>
          <a:xfrm>
            <a:off x="6901173" y="5208469"/>
            <a:ext cx="1278144" cy="1210167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6075" tIns="6075" rIns="6075" bIns="6075" numCol="1" spcCol="1270" anchor="ctr" anchorCtr="0">
            <a:noAutofit/>
          </a:bodyPr>
          <a:lstStyle/>
          <a:p>
            <a:pPr algn="ctr" defTabSz="42527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1116" dirty="0">
                <a:solidFill>
                  <a:schemeClr val="tx1"/>
                </a:solidFill>
              </a:rPr>
              <a:t>Diseño de los aplicativos para la gestión y evaluación de los resultados de la política</a:t>
            </a:r>
          </a:p>
        </p:txBody>
      </p:sp>
      <p:sp>
        <p:nvSpPr>
          <p:cNvPr id="70" name="Rectángulo 69"/>
          <p:cNvSpPr/>
          <p:nvPr/>
        </p:nvSpPr>
        <p:spPr>
          <a:xfrm>
            <a:off x="8336504" y="5208469"/>
            <a:ext cx="1278144" cy="1210167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6075" tIns="6075" rIns="6075" bIns="6075" numCol="1" spcCol="1270" anchor="ctr" anchorCtr="0">
            <a:noAutofit/>
          </a:bodyPr>
          <a:lstStyle/>
          <a:p>
            <a:pPr algn="ctr" defTabSz="42527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1116" dirty="0">
                <a:solidFill>
                  <a:schemeClr val="tx1"/>
                </a:solidFill>
              </a:rPr>
              <a:t>Articulación con el Observatorio Distrital de Seguridad Vial y Observatorio Distrital de Contaminación del Aire</a:t>
            </a:r>
          </a:p>
        </p:txBody>
      </p:sp>
      <p:sp>
        <p:nvSpPr>
          <p:cNvPr id="71" name="Rectángulo 70"/>
          <p:cNvSpPr/>
          <p:nvPr/>
        </p:nvSpPr>
        <p:spPr>
          <a:xfrm>
            <a:off x="2494102" y="4904045"/>
            <a:ext cx="2111112" cy="588103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6075" tIns="6075" rIns="6075" bIns="6075" numCol="1" spcCol="1270" anchor="ctr" anchorCtr="0">
            <a:noAutofit/>
          </a:bodyPr>
          <a:lstStyle/>
          <a:p>
            <a:pPr algn="ctr" defTabSz="42527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1116" dirty="0">
                <a:solidFill>
                  <a:schemeClr val="tx1"/>
                </a:solidFill>
              </a:rPr>
              <a:t>Certificación en eco-conducción para conductores con licencia</a:t>
            </a:r>
          </a:p>
        </p:txBody>
      </p:sp>
      <p:sp>
        <p:nvSpPr>
          <p:cNvPr id="72" name="Rectángulo 71"/>
          <p:cNvSpPr/>
          <p:nvPr/>
        </p:nvSpPr>
        <p:spPr>
          <a:xfrm>
            <a:off x="8336503" y="2969370"/>
            <a:ext cx="1278144" cy="948686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6075" tIns="6075" rIns="6075" bIns="6075" numCol="1" spcCol="1270" anchor="ctr" anchorCtr="0">
            <a:noAutofit/>
          </a:bodyPr>
          <a:lstStyle/>
          <a:p>
            <a:pPr algn="ctr" defTabSz="42527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1116" dirty="0">
                <a:solidFill>
                  <a:schemeClr val="tx1"/>
                </a:solidFill>
              </a:rPr>
              <a:t>Aplicación de herramienta tecnológica para el monitoreo y seguimiento de la conducción</a:t>
            </a:r>
          </a:p>
        </p:txBody>
      </p:sp>
      <p:sp>
        <p:nvSpPr>
          <p:cNvPr id="73" name="Rectángulo 72"/>
          <p:cNvSpPr/>
          <p:nvPr/>
        </p:nvSpPr>
        <p:spPr>
          <a:xfrm>
            <a:off x="8336503" y="4114164"/>
            <a:ext cx="1278144" cy="950973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6075" tIns="6075" rIns="6075" bIns="6075" numCol="1" spcCol="1270" anchor="ctr" anchorCtr="0">
            <a:noAutofit/>
          </a:bodyPr>
          <a:lstStyle/>
          <a:p>
            <a:pPr algn="ctr" defTabSz="42527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1116" dirty="0">
                <a:solidFill>
                  <a:schemeClr val="tx1"/>
                </a:solidFill>
              </a:rPr>
              <a:t>Gestión de incentivos y sanciones</a:t>
            </a:r>
          </a:p>
        </p:txBody>
      </p:sp>
      <p:sp>
        <p:nvSpPr>
          <p:cNvPr id="74" name="Rectángulo 73"/>
          <p:cNvSpPr/>
          <p:nvPr/>
        </p:nvSpPr>
        <p:spPr>
          <a:xfrm>
            <a:off x="234457" y="764786"/>
            <a:ext cx="9385760" cy="3510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0" vert="horz" wrap="square" lIns="6075" tIns="6075" rIns="6075" bIns="6075" numCol="1" spcCol="1270" anchor="ctr" anchorCtr="0">
            <a:noAutofit/>
          </a:bodyPr>
          <a:lstStyle/>
          <a:p>
            <a:pPr algn="ctr" defTabSz="42528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1595" b="1" dirty="0">
                <a:solidFill>
                  <a:schemeClr val="bg1"/>
                </a:solidFill>
              </a:rPr>
              <a:t>Estructura de la política de Eco-conducción</a:t>
            </a:r>
          </a:p>
        </p:txBody>
      </p:sp>
      <p:sp>
        <p:nvSpPr>
          <p:cNvPr id="75" name="Rectángulo 74"/>
          <p:cNvSpPr/>
          <p:nvPr/>
        </p:nvSpPr>
        <p:spPr>
          <a:xfrm>
            <a:off x="232865" y="4455854"/>
            <a:ext cx="2036634" cy="1792263"/>
          </a:xfrm>
          <a:prstGeom prst="rect">
            <a:avLst/>
          </a:prstGeom>
          <a:ln w="28575"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 sz="1116" dirty="0"/>
          </a:p>
        </p:txBody>
      </p:sp>
      <p:sp>
        <p:nvSpPr>
          <p:cNvPr id="40" name="CuadroTexto 39"/>
          <p:cNvSpPr txBox="1"/>
          <p:nvPr/>
        </p:nvSpPr>
        <p:spPr>
          <a:xfrm rot="5400000">
            <a:off x="1361131" y="4991082"/>
            <a:ext cx="528093" cy="1021400"/>
          </a:xfrm>
          <a:prstGeom prst="rect">
            <a:avLst/>
          </a:prstGeom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r>
              <a:rPr lang="es-CO" sz="1116" dirty="0">
                <a:solidFill>
                  <a:schemeClr val="tx1"/>
                </a:solidFill>
              </a:rPr>
              <a:t>Líneas de acción</a:t>
            </a:r>
          </a:p>
        </p:txBody>
      </p:sp>
      <p:sp>
        <p:nvSpPr>
          <p:cNvPr id="41" name="CuadroTexto 40"/>
          <p:cNvSpPr txBox="1"/>
          <p:nvPr/>
        </p:nvSpPr>
        <p:spPr>
          <a:xfrm rot="5400000">
            <a:off x="1437007" y="5510370"/>
            <a:ext cx="356380" cy="1001441"/>
          </a:xfrm>
          <a:prstGeom prst="rect">
            <a:avLst/>
          </a:prstGeom>
          <a:ln w="28575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r>
              <a:rPr lang="es-CO" sz="1116" dirty="0">
                <a:solidFill>
                  <a:schemeClr val="tx1"/>
                </a:solidFill>
              </a:rPr>
              <a:t>Acciones</a:t>
            </a:r>
          </a:p>
        </p:txBody>
      </p:sp>
      <p:sp>
        <p:nvSpPr>
          <p:cNvPr id="42" name="CuadroTexto 41"/>
          <p:cNvSpPr txBox="1"/>
          <p:nvPr/>
        </p:nvSpPr>
        <p:spPr>
          <a:xfrm rot="5400000">
            <a:off x="1446988" y="4504601"/>
            <a:ext cx="356380" cy="1021399"/>
          </a:xfrm>
          <a:prstGeom prst="rect">
            <a:avLst/>
          </a:prstGeom>
          <a:ln w="28575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r>
              <a:rPr lang="es-CO" sz="1116" dirty="0">
                <a:solidFill>
                  <a:schemeClr val="tx1"/>
                </a:solidFill>
              </a:rPr>
              <a:t>Ejes de acción</a:t>
            </a:r>
          </a:p>
        </p:txBody>
      </p:sp>
      <p:sp>
        <p:nvSpPr>
          <p:cNvPr id="47" name="CuadroTexto 46"/>
          <p:cNvSpPr txBox="1"/>
          <p:nvPr/>
        </p:nvSpPr>
        <p:spPr>
          <a:xfrm rot="5400000">
            <a:off x="466556" y="4367676"/>
            <a:ext cx="356380" cy="704836"/>
          </a:xfrm>
          <a:prstGeom prst="rect">
            <a:avLst/>
          </a:prstGeom>
          <a:ln w="28575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r>
              <a:rPr lang="es-CO" sz="1116" b="1" dirty="0">
                <a:solidFill>
                  <a:schemeClr val="tx1"/>
                </a:solidFill>
              </a:rPr>
              <a:t>Leyenda</a:t>
            </a:r>
          </a:p>
        </p:txBody>
      </p:sp>
      <p:cxnSp>
        <p:nvCxnSpPr>
          <p:cNvPr id="3" name="Conector recto 2"/>
          <p:cNvCxnSpPr/>
          <p:nvPr/>
        </p:nvCxnSpPr>
        <p:spPr>
          <a:xfrm>
            <a:off x="402218" y="5065137"/>
            <a:ext cx="594947" cy="0"/>
          </a:xfrm>
          <a:prstGeom prst="line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cxnSp>
        <p:nvCxnSpPr>
          <p:cNvPr id="85" name="Conector recto 84"/>
          <p:cNvCxnSpPr/>
          <p:nvPr/>
        </p:nvCxnSpPr>
        <p:spPr>
          <a:xfrm>
            <a:off x="402218" y="5492148"/>
            <a:ext cx="594947" cy="0"/>
          </a:xfrm>
          <a:prstGeom prst="line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86" name="Conector recto 85"/>
          <p:cNvCxnSpPr/>
          <p:nvPr/>
        </p:nvCxnSpPr>
        <p:spPr>
          <a:xfrm>
            <a:off x="402218" y="6007489"/>
            <a:ext cx="594947" cy="0"/>
          </a:xfrm>
          <a:prstGeom prst="line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</p:spTree>
    <p:extLst>
      <p:ext uri="{BB962C8B-B14F-4D97-AF65-F5344CB8AC3E}">
        <p14:creationId xmlns:p14="http://schemas.microsoft.com/office/powerpoint/2010/main" val="27706684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s-CO" sz="1017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28</a:t>
            </a:fld>
            <a:endParaRPr lang="es-CO" sz="1017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" name="Diagrama 2"/>
          <p:cNvGraphicFramePr/>
          <p:nvPr>
            <p:extLst/>
          </p:nvPr>
        </p:nvGraphicFramePr>
        <p:xfrm>
          <a:off x="773855" y="1648883"/>
          <a:ext cx="7702571" cy="43885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Rectángulo 3">
            <a:extLst>
              <a:ext uri="{FF2B5EF4-FFF2-40B4-BE49-F238E27FC236}">
                <a16:creationId xmlns:a16="http://schemas.microsoft.com/office/drawing/2014/main" id="{446C09F0-9AD2-4623-B9BB-54F83C4EECDF}"/>
              </a:ext>
            </a:extLst>
          </p:cNvPr>
          <p:cNvSpPr/>
          <p:nvPr/>
        </p:nvSpPr>
        <p:spPr>
          <a:xfrm>
            <a:off x="430883" y="860957"/>
            <a:ext cx="8270697" cy="470796"/>
          </a:xfrm>
          <a:prstGeom prst="rect">
            <a:avLst/>
          </a:prstGeom>
          <a:noFill/>
        </p:spPr>
        <p:txBody>
          <a:bodyPr wrap="square" lIns="77497" tIns="38748" rIns="77497" bIns="38748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2551" b="1" dirty="0">
                <a:ln/>
                <a:solidFill>
                  <a:schemeClr val="accent3"/>
                </a:solidFill>
              </a:rPr>
              <a:t>Estructuración legal</a:t>
            </a:r>
            <a:endParaRPr lang="es-ES" sz="2551" b="1" dirty="0">
              <a:ln/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8876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Marcador de número de diapositiva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592354" indent="-227828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911314" indent="-182263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275839" indent="-182263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1640365" indent="-182263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004891" indent="-182263" defTabSz="3645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369416" indent="-182263" defTabSz="3645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2733942" indent="-182263" defTabSz="3645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098467" indent="-182263" defTabSz="3645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fld id="{131123DA-A859-499D-9BC2-B99A47B08F3C}" type="slidenum">
              <a:rPr lang="es-CO" altLang="es-CO" smtClean="0">
                <a:solidFill>
                  <a:srgbClr val="888888"/>
                </a:solidFill>
                <a:latin typeface="Calibri" panose="020F0502020204030204" pitchFamily="34" charset="0"/>
              </a:rPr>
              <a:pPr/>
              <a:t>29</a:t>
            </a:fld>
            <a:endParaRPr lang="es-CO" altLang="es-CO">
              <a:solidFill>
                <a:srgbClr val="888888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DE85CDD3-2D4B-4309-A179-549863C8525F}"/>
              </a:ext>
            </a:extLst>
          </p:cNvPr>
          <p:cNvGraphicFramePr/>
          <p:nvPr/>
        </p:nvGraphicFramePr>
        <p:xfrm>
          <a:off x="1623651" y="1747838"/>
          <a:ext cx="6668948" cy="45212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Rectángulo 3">
            <a:extLst>
              <a:ext uri="{FF2B5EF4-FFF2-40B4-BE49-F238E27FC236}">
                <a16:creationId xmlns:a16="http://schemas.microsoft.com/office/drawing/2014/main" id="{C9600E07-1EAC-4337-B0F7-E2DAD1FA39CD}"/>
              </a:ext>
            </a:extLst>
          </p:cNvPr>
          <p:cNvSpPr/>
          <p:nvPr/>
        </p:nvSpPr>
        <p:spPr>
          <a:xfrm>
            <a:off x="1281841" y="884371"/>
            <a:ext cx="7163794" cy="961572"/>
          </a:xfrm>
          <a:prstGeom prst="rect">
            <a:avLst/>
          </a:prstGeom>
          <a:noFill/>
        </p:spPr>
        <p:txBody>
          <a:bodyPr lIns="77497" tIns="38748" rIns="77497" bIns="38748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>
              <a:defRPr/>
            </a:pPr>
            <a:r>
              <a:rPr lang="es-CO" sz="2870" b="1" dirty="0">
                <a:ln/>
                <a:solidFill>
                  <a:schemeClr val="accent3"/>
                </a:solidFill>
              </a:rPr>
              <a:t>Documentos para presentación del CONPES D.C.</a:t>
            </a:r>
            <a:endParaRPr lang="es-ES" sz="2870" b="1" dirty="0">
              <a:ln/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214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9C376876-7C51-4EA3-B8F1-29A0987F2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s-CO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3</a:t>
            </a:fld>
            <a:endParaRPr lang="es-CO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446C09F0-9AD2-4623-B9BB-54F83C4EECDF}"/>
              </a:ext>
            </a:extLst>
          </p:cNvPr>
          <p:cNvSpPr/>
          <p:nvPr/>
        </p:nvSpPr>
        <p:spPr>
          <a:xfrm>
            <a:off x="554210" y="954158"/>
            <a:ext cx="2543382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3200" b="1" dirty="0">
                <a:ln/>
                <a:solidFill>
                  <a:schemeClr val="accent3"/>
                </a:solidFill>
              </a:rPr>
              <a:t>Objeto de la consultoría</a:t>
            </a: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1DC868E3-07CD-4B6A-989C-6CE9ABB9128A}"/>
              </a:ext>
            </a:extLst>
          </p:cNvPr>
          <p:cNvGrpSpPr/>
          <p:nvPr/>
        </p:nvGrpSpPr>
        <p:grpSpPr>
          <a:xfrm>
            <a:off x="3338576" y="954158"/>
            <a:ext cx="5870290" cy="5746262"/>
            <a:chOff x="3327252" y="1603512"/>
            <a:chExt cx="4533373" cy="5083655"/>
          </a:xfrm>
        </p:grpSpPr>
        <p:sp>
          <p:nvSpPr>
            <p:cNvPr id="6" name="Forma libre: forma 5">
              <a:extLst>
                <a:ext uri="{FF2B5EF4-FFF2-40B4-BE49-F238E27FC236}">
                  <a16:creationId xmlns:a16="http://schemas.microsoft.com/office/drawing/2014/main" id="{028D2F71-0BBD-45F0-B556-F381338354B4}"/>
                </a:ext>
              </a:extLst>
            </p:cNvPr>
            <p:cNvSpPr/>
            <p:nvPr/>
          </p:nvSpPr>
          <p:spPr>
            <a:xfrm>
              <a:off x="3327252" y="1603512"/>
              <a:ext cx="4533372" cy="382343"/>
            </a:xfrm>
            <a:custGeom>
              <a:avLst/>
              <a:gdLst>
                <a:gd name="connsiteX0" fmla="*/ 0 w 5413830"/>
                <a:gd name="connsiteY0" fmla="*/ 83062 h 830620"/>
                <a:gd name="connsiteX1" fmla="*/ 83062 w 5413830"/>
                <a:gd name="connsiteY1" fmla="*/ 0 h 830620"/>
                <a:gd name="connsiteX2" fmla="*/ 5330768 w 5413830"/>
                <a:gd name="connsiteY2" fmla="*/ 0 h 830620"/>
                <a:gd name="connsiteX3" fmla="*/ 5413830 w 5413830"/>
                <a:gd name="connsiteY3" fmla="*/ 83062 h 830620"/>
                <a:gd name="connsiteX4" fmla="*/ 5413830 w 5413830"/>
                <a:gd name="connsiteY4" fmla="*/ 747558 h 830620"/>
                <a:gd name="connsiteX5" fmla="*/ 5330768 w 5413830"/>
                <a:gd name="connsiteY5" fmla="*/ 830620 h 830620"/>
                <a:gd name="connsiteX6" fmla="*/ 83062 w 5413830"/>
                <a:gd name="connsiteY6" fmla="*/ 830620 h 830620"/>
                <a:gd name="connsiteX7" fmla="*/ 0 w 5413830"/>
                <a:gd name="connsiteY7" fmla="*/ 747558 h 830620"/>
                <a:gd name="connsiteX8" fmla="*/ 0 w 5413830"/>
                <a:gd name="connsiteY8" fmla="*/ 83062 h 830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13830" h="830620">
                  <a:moveTo>
                    <a:pt x="0" y="83062"/>
                  </a:moveTo>
                  <a:cubicBezTo>
                    <a:pt x="0" y="37188"/>
                    <a:pt x="37188" y="0"/>
                    <a:pt x="83062" y="0"/>
                  </a:cubicBezTo>
                  <a:lnTo>
                    <a:pt x="5330768" y="0"/>
                  </a:lnTo>
                  <a:cubicBezTo>
                    <a:pt x="5376642" y="0"/>
                    <a:pt x="5413830" y="37188"/>
                    <a:pt x="5413830" y="83062"/>
                  </a:cubicBezTo>
                  <a:lnTo>
                    <a:pt x="5413830" y="747558"/>
                  </a:lnTo>
                  <a:cubicBezTo>
                    <a:pt x="5413830" y="793432"/>
                    <a:pt x="5376642" y="830620"/>
                    <a:pt x="5330768" y="830620"/>
                  </a:cubicBezTo>
                  <a:lnTo>
                    <a:pt x="83062" y="830620"/>
                  </a:lnTo>
                  <a:cubicBezTo>
                    <a:pt x="37188" y="830620"/>
                    <a:pt x="0" y="793432"/>
                    <a:pt x="0" y="747558"/>
                  </a:cubicBezTo>
                  <a:lnTo>
                    <a:pt x="0" y="8306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7673" tIns="86558" rIns="117673" bIns="86558" numCol="1" spcCol="1270" anchor="ctr" anchorCtr="0">
              <a:noAutofit/>
            </a:bodyPr>
            <a:lstStyle/>
            <a:p>
              <a:pPr algn="ctr" defTabSz="2178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3200" dirty="0"/>
                <a:t>Lineamientos </a:t>
              </a:r>
            </a:p>
          </p:txBody>
        </p:sp>
        <p:sp>
          <p:nvSpPr>
            <p:cNvPr id="8" name="Forma libre: forma 7">
              <a:extLst>
                <a:ext uri="{FF2B5EF4-FFF2-40B4-BE49-F238E27FC236}">
                  <a16:creationId xmlns:a16="http://schemas.microsoft.com/office/drawing/2014/main" id="{E0E6381C-BC6F-4929-B5AB-2B769DB09BF3}"/>
                </a:ext>
              </a:extLst>
            </p:cNvPr>
            <p:cNvSpPr/>
            <p:nvPr/>
          </p:nvSpPr>
          <p:spPr>
            <a:xfrm>
              <a:off x="3327252" y="2135368"/>
              <a:ext cx="4533373" cy="830620"/>
            </a:xfrm>
            <a:custGeom>
              <a:avLst/>
              <a:gdLst>
                <a:gd name="connsiteX0" fmla="*/ 0 w 4533373"/>
                <a:gd name="connsiteY0" fmla="*/ 138464 h 830620"/>
                <a:gd name="connsiteX1" fmla="*/ 138464 w 4533373"/>
                <a:gd name="connsiteY1" fmla="*/ 0 h 830620"/>
                <a:gd name="connsiteX2" fmla="*/ 4394909 w 4533373"/>
                <a:gd name="connsiteY2" fmla="*/ 0 h 830620"/>
                <a:gd name="connsiteX3" fmla="*/ 4533373 w 4533373"/>
                <a:gd name="connsiteY3" fmla="*/ 138464 h 830620"/>
                <a:gd name="connsiteX4" fmla="*/ 4533373 w 4533373"/>
                <a:gd name="connsiteY4" fmla="*/ 692156 h 830620"/>
                <a:gd name="connsiteX5" fmla="*/ 4394909 w 4533373"/>
                <a:gd name="connsiteY5" fmla="*/ 830620 h 830620"/>
                <a:gd name="connsiteX6" fmla="*/ 138464 w 4533373"/>
                <a:gd name="connsiteY6" fmla="*/ 830620 h 830620"/>
                <a:gd name="connsiteX7" fmla="*/ 0 w 4533373"/>
                <a:gd name="connsiteY7" fmla="*/ 692156 h 830620"/>
                <a:gd name="connsiteX8" fmla="*/ 0 w 4533373"/>
                <a:gd name="connsiteY8" fmla="*/ 138464 h 830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33373" h="830620">
                  <a:moveTo>
                    <a:pt x="0" y="138464"/>
                  </a:moveTo>
                  <a:cubicBezTo>
                    <a:pt x="0" y="61992"/>
                    <a:pt x="61992" y="0"/>
                    <a:pt x="138464" y="0"/>
                  </a:cubicBezTo>
                  <a:lnTo>
                    <a:pt x="4394909" y="0"/>
                  </a:lnTo>
                  <a:cubicBezTo>
                    <a:pt x="4471381" y="0"/>
                    <a:pt x="4533373" y="61992"/>
                    <a:pt x="4533373" y="138464"/>
                  </a:cubicBezTo>
                  <a:lnTo>
                    <a:pt x="4533373" y="692156"/>
                  </a:lnTo>
                  <a:cubicBezTo>
                    <a:pt x="4533373" y="768628"/>
                    <a:pt x="4471381" y="830620"/>
                    <a:pt x="4394909" y="830620"/>
                  </a:cubicBezTo>
                  <a:lnTo>
                    <a:pt x="138464" y="830620"/>
                  </a:lnTo>
                  <a:cubicBezTo>
                    <a:pt x="61992" y="830620"/>
                    <a:pt x="0" y="768628"/>
                    <a:pt x="0" y="692156"/>
                  </a:cubicBezTo>
                  <a:lnTo>
                    <a:pt x="0" y="138464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4347" tIns="154347" rIns="154347" bIns="154347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O" sz="1600" i="1" dirty="0"/>
                <a:t>“Integralidad: para la estructuración y ejecución de la política se articulará la acción de las diferentes entidades y políticas del Distrito relativas a la materia.</a:t>
              </a:r>
              <a:endParaRPr lang="es-ES" sz="1600" dirty="0"/>
            </a:p>
          </p:txBody>
        </p:sp>
        <p:sp>
          <p:nvSpPr>
            <p:cNvPr id="10" name="Forma libre: forma 9">
              <a:extLst>
                <a:ext uri="{FF2B5EF4-FFF2-40B4-BE49-F238E27FC236}">
                  <a16:creationId xmlns:a16="http://schemas.microsoft.com/office/drawing/2014/main" id="{210D83ED-6E78-481E-B81C-FFC3026C9FF1}"/>
                </a:ext>
              </a:extLst>
            </p:cNvPr>
            <p:cNvSpPr/>
            <p:nvPr/>
          </p:nvSpPr>
          <p:spPr>
            <a:xfrm>
              <a:off x="3327252" y="3065663"/>
              <a:ext cx="4533373" cy="830620"/>
            </a:xfrm>
            <a:custGeom>
              <a:avLst/>
              <a:gdLst>
                <a:gd name="connsiteX0" fmla="*/ 0 w 4533373"/>
                <a:gd name="connsiteY0" fmla="*/ 138464 h 830620"/>
                <a:gd name="connsiteX1" fmla="*/ 138464 w 4533373"/>
                <a:gd name="connsiteY1" fmla="*/ 0 h 830620"/>
                <a:gd name="connsiteX2" fmla="*/ 4394909 w 4533373"/>
                <a:gd name="connsiteY2" fmla="*/ 0 h 830620"/>
                <a:gd name="connsiteX3" fmla="*/ 4533373 w 4533373"/>
                <a:gd name="connsiteY3" fmla="*/ 138464 h 830620"/>
                <a:gd name="connsiteX4" fmla="*/ 4533373 w 4533373"/>
                <a:gd name="connsiteY4" fmla="*/ 692156 h 830620"/>
                <a:gd name="connsiteX5" fmla="*/ 4394909 w 4533373"/>
                <a:gd name="connsiteY5" fmla="*/ 830620 h 830620"/>
                <a:gd name="connsiteX6" fmla="*/ 138464 w 4533373"/>
                <a:gd name="connsiteY6" fmla="*/ 830620 h 830620"/>
                <a:gd name="connsiteX7" fmla="*/ 0 w 4533373"/>
                <a:gd name="connsiteY7" fmla="*/ 692156 h 830620"/>
                <a:gd name="connsiteX8" fmla="*/ 0 w 4533373"/>
                <a:gd name="connsiteY8" fmla="*/ 138464 h 830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33373" h="830620">
                  <a:moveTo>
                    <a:pt x="0" y="138464"/>
                  </a:moveTo>
                  <a:cubicBezTo>
                    <a:pt x="0" y="61992"/>
                    <a:pt x="61992" y="0"/>
                    <a:pt x="138464" y="0"/>
                  </a:cubicBezTo>
                  <a:lnTo>
                    <a:pt x="4394909" y="0"/>
                  </a:lnTo>
                  <a:cubicBezTo>
                    <a:pt x="4471381" y="0"/>
                    <a:pt x="4533373" y="61992"/>
                    <a:pt x="4533373" y="138464"/>
                  </a:cubicBezTo>
                  <a:lnTo>
                    <a:pt x="4533373" y="692156"/>
                  </a:lnTo>
                  <a:cubicBezTo>
                    <a:pt x="4533373" y="768628"/>
                    <a:pt x="4471381" y="830620"/>
                    <a:pt x="4394909" y="830620"/>
                  </a:cubicBezTo>
                  <a:lnTo>
                    <a:pt x="138464" y="830620"/>
                  </a:lnTo>
                  <a:cubicBezTo>
                    <a:pt x="61992" y="830620"/>
                    <a:pt x="0" y="768628"/>
                    <a:pt x="0" y="692156"/>
                  </a:cubicBezTo>
                  <a:lnTo>
                    <a:pt x="0" y="138464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4347" tIns="154347" rIns="154347" bIns="154347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O" sz="1600" i="1" dirty="0"/>
                <a:t>Difusión, sensibilización y pedagogía: la política contará con una estrategia de difusión y sensibilización de las buenas prácticas de ecoconducción.</a:t>
              </a:r>
              <a:endParaRPr lang="es-ES" sz="1600" dirty="0"/>
            </a:p>
          </p:txBody>
        </p:sp>
        <p:sp>
          <p:nvSpPr>
            <p:cNvPr id="12" name="Forma libre: forma 11">
              <a:extLst>
                <a:ext uri="{FF2B5EF4-FFF2-40B4-BE49-F238E27FC236}">
                  <a16:creationId xmlns:a16="http://schemas.microsoft.com/office/drawing/2014/main" id="{6240642F-5617-43B6-80A8-6BC0952A9E97}"/>
                </a:ext>
              </a:extLst>
            </p:cNvPr>
            <p:cNvSpPr/>
            <p:nvPr/>
          </p:nvSpPr>
          <p:spPr>
            <a:xfrm>
              <a:off x="3327252" y="3995957"/>
              <a:ext cx="4533373" cy="830620"/>
            </a:xfrm>
            <a:custGeom>
              <a:avLst/>
              <a:gdLst>
                <a:gd name="connsiteX0" fmla="*/ 0 w 4533373"/>
                <a:gd name="connsiteY0" fmla="*/ 138464 h 830620"/>
                <a:gd name="connsiteX1" fmla="*/ 138464 w 4533373"/>
                <a:gd name="connsiteY1" fmla="*/ 0 h 830620"/>
                <a:gd name="connsiteX2" fmla="*/ 4394909 w 4533373"/>
                <a:gd name="connsiteY2" fmla="*/ 0 h 830620"/>
                <a:gd name="connsiteX3" fmla="*/ 4533373 w 4533373"/>
                <a:gd name="connsiteY3" fmla="*/ 138464 h 830620"/>
                <a:gd name="connsiteX4" fmla="*/ 4533373 w 4533373"/>
                <a:gd name="connsiteY4" fmla="*/ 692156 h 830620"/>
                <a:gd name="connsiteX5" fmla="*/ 4394909 w 4533373"/>
                <a:gd name="connsiteY5" fmla="*/ 830620 h 830620"/>
                <a:gd name="connsiteX6" fmla="*/ 138464 w 4533373"/>
                <a:gd name="connsiteY6" fmla="*/ 830620 h 830620"/>
                <a:gd name="connsiteX7" fmla="*/ 0 w 4533373"/>
                <a:gd name="connsiteY7" fmla="*/ 692156 h 830620"/>
                <a:gd name="connsiteX8" fmla="*/ 0 w 4533373"/>
                <a:gd name="connsiteY8" fmla="*/ 138464 h 830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33373" h="830620">
                  <a:moveTo>
                    <a:pt x="0" y="138464"/>
                  </a:moveTo>
                  <a:cubicBezTo>
                    <a:pt x="0" y="61992"/>
                    <a:pt x="61992" y="0"/>
                    <a:pt x="138464" y="0"/>
                  </a:cubicBezTo>
                  <a:lnTo>
                    <a:pt x="4394909" y="0"/>
                  </a:lnTo>
                  <a:cubicBezTo>
                    <a:pt x="4471381" y="0"/>
                    <a:pt x="4533373" y="61992"/>
                    <a:pt x="4533373" y="138464"/>
                  </a:cubicBezTo>
                  <a:lnTo>
                    <a:pt x="4533373" y="692156"/>
                  </a:lnTo>
                  <a:cubicBezTo>
                    <a:pt x="4533373" y="768628"/>
                    <a:pt x="4471381" y="830620"/>
                    <a:pt x="4394909" y="830620"/>
                  </a:cubicBezTo>
                  <a:lnTo>
                    <a:pt x="138464" y="830620"/>
                  </a:lnTo>
                  <a:cubicBezTo>
                    <a:pt x="61992" y="830620"/>
                    <a:pt x="0" y="768628"/>
                    <a:pt x="0" y="692156"/>
                  </a:cubicBezTo>
                  <a:lnTo>
                    <a:pt x="0" y="138464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4347" tIns="154347" rIns="154347" bIns="154347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O" sz="1600" i="1" dirty="0"/>
                <a:t>Desarrollo sostenible: la política estará orientada a satisfacer las necesidades de las generaciones presentes y garantizar los derechos de las generaciones futuras, mediante la reducción de las emisiones por fuentes móviles y de los niveles de ruido</a:t>
              </a:r>
              <a:endParaRPr lang="es-ES" sz="1600" dirty="0"/>
            </a:p>
          </p:txBody>
        </p:sp>
        <p:sp>
          <p:nvSpPr>
            <p:cNvPr id="14" name="Forma libre: forma 13">
              <a:extLst>
                <a:ext uri="{FF2B5EF4-FFF2-40B4-BE49-F238E27FC236}">
                  <a16:creationId xmlns:a16="http://schemas.microsoft.com/office/drawing/2014/main" id="{0E4C677D-BDE7-4FBA-9FC3-4F7690B9177A}"/>
                </a:ext>
              </a:extLst>
            </p:cNvPr>
            <p:cNvSpPr/>
            <p:nvPr/>
          </p:nvSpPr>
          <p:spPr>
            <a:xfrm>
              <a:off x="3327252" y="4926252"/>
              <a:ext cx="4533373" cy="830620"/>
            </a:xfrm>
            <a:custGeom>
              <a:avLst/>
              <a:gdLst>
                <a:gd name="connsiteX0" fmla="*/ 0 w 4533373"/>
                <a:gd name="connsiteY0" fmla="*/ 138464 h 830620"/>
                <a:gd name="connsiteX1" fmla="*/ 138464 w 4533373"/>
                <a:gd name="connsiteY1" fmla="*/ 0 h 830620"/>
                <a:gd name="connsiteX2" fmla="*/ 4394909 w 4533373"/>
                <a:gd name="connsiteY2" fmla="*/ 0 h 830620"/>
                <a:gd name="connsiteX3" fmla="*/ 4533373 w 4533373"/>
                <a:gd name="connsiteY3" fmla="*/ 138464 h 830620"/>
                <a:gd name="connsiteX4" fmla="*/ 4533373 w 4533373"/>
                <a:gd name="connsiteY4" fmla="*/ 692156 h 830620"/>
                <a:gd name="connsiteX5" fmla="*/ 4394909 w 4533373"/>
                <a:gd name="connsiteY5" fmla="*/ 830620 h 830620"/>
                <a:gd name="connsiteX6" fmla="*/ 138464 w 4533373"/>
                <a:gd name="connsiteY6" fmla="*/ 830620 h 830620"/>
                <a:gd name="connsiteX7" fmla="*/ 0 w 4533373"/>
                <a:gd name="connsiteY7" fmla="*/ 692156 h 830620"/>
                <a:gd name="connsiteX8" fmla="*/ 0 w 4533373"/>
                <a:gd name="connsiteY8" fmla="*/ 138464 h 830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33373" h="830620">
                  <a:moveTo>
                    <a:pt x="0" y="138464"/>
                  </a:moveTo>
                  <a:cubicBezTo>
                    <a:pt x="0" y="61992"/>
                    <a:pt x="61992" y="0"/>
                    <a:pt x="138464" y="0"/>
                  </a:cubicBezTo>
                  <a:lnTo>
                    <a:pt x="4394909" y="0"/>
                  </a:lnTo>
                  <a:cubicBezTo>
                    <a:pt x="4471381" y="0"/>
                    <a:pt x="4533373" y="61992"/>
                    <a:pt x="4533373" y="138464"/>
                  </a:cubicBezTo>
                  <a:lnTo>
                    <a:pt x="4533373" y="692156"/>
                  </a:lnTo>
                  <a:cubicBezTo>
                    <a:pt x="4533373" y="768628"/>
                    <a:pt x="4471381" y="830620"/>
                    <a:pt x="4394909" y="830620"/>
                  </a:cubicBezTo>
                  <a:lnTo>
                    <a:pt x="138464" y="830620"/>
                  </a:lnTo>
                  <a:cubicBezTo>
                    <a:pt x="61992" y="830620"/>
                    <a:pt x="0" y="768628"/>
                    <a:pt x="0" y="692156"/>
                  </a:cubicBezTo>
                  <a:lnTo>
                    <a:pt x="0" y="138464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4347" tIns="154347" rIns="154347" bIns="154347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O" sz="1600" i="1" dirty="0"/>
                <a:t>Corresponsabilidad y concurrencia: la política de ecoconducción estará dirigida a fortalecer las capacidades y la responsabilidad compartida de los usuarios del transporte privado y público, así como de los peatones y ciudadanía que utilice medios de transporte alternativos</a:t>
              </a:r>
              <a:endParaRPr lang="es-ES" sz="1600" dirty="0"/>
            </a:p>
          </p:txBody>
        </p:sp>
        <p:sp>
          <p:nvSpPr>
            <p:cNvPr id="16" name="Forma libre: forma 15">
              <a:extLst>
                <a:ext uri="{FF2B5EF4-FFF2-40B4-BE49-F238E27FC236}">
                  <a16:creationId xmlns:a16="http://schemas.microsoft.com/office/drawing/2014/main" id="{0841B1C5-AEC6-4F51-9278-CA19B453C9A1}"/>
                </a:ext>
              </a:extLst>
            </p:cNvPr>
            <p:cNvSpPr/>
            <p:nvPr/>
          </p:nvSpPr>
          <p:spPr>
            <a:xfrm>
              <a:off x="3327252" y="5856547"/>
              <a:ext cx="4533373" cy="830620"/>
            </a:xfrm>
            <a:custGeom>
              <a:avLst/>
              <a:gdLst>
                <a:gd name="connsiteX0" fmla="*/ 0 w 4533373"/>
                <a:gd name="connsiteY0" fmla="*/ 138464 h 830620"/>
                <a:gd name="connsiteX1" fmla="*/ 138464 w 4533373"/>
                <a:gd name="connsiteY1" fmla="*/ 0 h 830620"/>
                <a:gd name="connsiteX2" fmla="*/ 4394909 w 4533373"/>
                <a:gd name="connsiteY2" fmla="*/ 0 h 830620"/>
                <a:gd name="connsiteX3" fmla="*/ 4533373 w 4533373"/>
                <a:gd name="connsiteY3" fmla="*/ 138464 h 830620"/>
                <a:gd name="connsiteX4" fmla="*/ 4533373 w 4533373"/>
                <a:gd name="connsiteY4" fmla="*/ 692156 h 830620"/>
                <a:gd name="connsiteX5" fmla="*/ 4394909 w 4533373"/>
                <a:gd name="connsiteY5" fmla="*/ 830620 h 830620"/>
                <a:gd name="connsiteX6" fmla="*/ 138464 w 4533373"/>
                <a:gd name="connsiteY6" fmla="*/ 830620 h 830620"/>
                <a:gd name="connsiteX7" fmla="*/ 0 w 4533373"/>
                <a:gd name="connsiteY7" fmla="*/ 692156 h 830620"/>
                <a:gd name="connsiteX8" fmla="*/ 0 w 4533373"/>
                <a:gd name="connsiteY8" fmla="*/ 138464 h 830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33373" h="830620">
                  <a:moveTo>
                    <a:pt x="0" y="138464"/>
                  </a:moveTo>
                  <a:cubicBezTo>
                    <a:pt x="0" y="61992"/>
                    <a:pt x="61992" y="0"/>
                    <a:pt x="138464" y="0"/>
                  </a:cubicBezTo>
                  <a:lnTo>
                    <a:pt x="4394909" y="0"/>
                  </a:lnTo>
                  <a:cubicBezTo>
                    <a:pt x="4471381" y="0"/>
                    <a:pt x="4533373" y="61992"/>
                    <a:pt x="4533373" y="138464"/>
                  </a:cubicBezTo>
                  <a:lnTo>
                    <a:pt x="4533373" y="692156"/>
                  </a:lnTo>
                  <a:cubicBezTo>
                    <a:pt x="4533373" y="768628"/>
                    <a:pt x="4471381" y="830620"/>
                    <a:pt x="4394909" y="830620"/>
                  </a:cubicBezTo>
                  <a:lnTo>
                    <a:pt x="138464" y="830620"/>
                  </a:lnTo>
                  <a:cubicBezTo>
                    <a:pt x="61992" y="830620"/>
                    <a:pt x="0" y="768628"/>
                    <a:pt x="0" y="692156"/>
                  </a:cubicBezTo>
                  <a:lnTo>
                    <a:pt x="0" y="138464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4347" tIns="154347" rIns="154347" bIns="154347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O" sz="1600" i="1"/>
                <a:t>Monitoreo y evaluación: la política de ecoconducción contará con una metodología de monitoreo y evaluación que permita identificar el impacto, desarrollo y adecuaciones en su implementación.”</a:t>
              </a:r>
              <a:r>
                <a:rPr lang="es-CO" sz="1600"/>
                <a:t>.</a:t>
              </a:r>
              <a:endParaRPr lang="es-ES" sz="1600" dirty="0"/>
            </a:p>
          </p:txBody>
        </p:sp>
      </p:grpSp>
      <p:sp>
        <p:nvSpPr>
          <p:cNvPr id="18" name="Rectángulo 17">
            <a:extLst>
              <a:ext uri="{FF2B5EF4-FFF2-40B4-BE49-F238E27FC236}">
                <a16:creationId xmlns:a16="http://schemas.microsoft.com/office/drawing/2014/main" id="{E7017B68-523B-4723-9539-6F22B1904A3B}"/>
              </a:ext>
            </a:extLst>
          </p:cNvPr>
          <p:cNvSpPr/>
          <p:nvPr/>
        </p:nvSpPr>
        <p:spPr>
          <a:xfrm>
            <a:off x="659191" y="2150281"/>
            <a:ext cx="2329594" cy="41709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SDM - Diagnóstico de la situación actual, plan de acción y la metodología para implementar y efectuar el seguimiento de la política de Ecoconducción en Bogotá D.C</a:t>
            </a:r>
          </a:p>
          <a:p>
            <a:pPr algn="ctr"/>
            <a:endParaRPr lang="es-CO" dirty="0">
              <a:solidFill>
                <a:schemeClr val="tx1"/>
              </a:solidFill>
            </a:endParaRPr>
          </a:p>
          <a:p>
            <a:pPr algn="ctr"/>
            <a:r>
              <a:rPr lang="es-CO" dirty="0">
                <a:solidFill>
                  <a:schemeClr val="tx1"/>
                </a:solidFill>
              </a:rPr>
              <a:t>Cuyo fin es cumplir con el Acuerdo 472 de 2011 del Concejo de Bogotá</a:t>
            </a:r>
          </a:p>
        </p:txBody>
      </p:sp>
    </p:spTree>
    <p:extLst>
      <p:ext uri="{BB962C8B-B14F-4D97-AF65-F5344CB8AC3E}">
        <p14:creationId xmlns:p14="http://schemas.microsoft.com/office/powerpoint/2010/main" val="7947143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Marcador de número de diapositiva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592354" indent="-227828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911314" indent="-182263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275839" indent="-182263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1640365" indent="-182263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004891" indent="-182263" defTabSz="3645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369416" indent="-182263" defTabSz="3645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2733942" indent="-182263" defTabSz="3645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098467" indent="-182263" defTabSz="3645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fld id="{DEA566EB-D984-40B0-AB7A-95956B4D2E7B}" type="slidenum">
              <a:rPr lang="es-CO" altLang="es-CO" smtClean="0">
                <a:solidFill>
                  <a:srgbClr val="888888"/>
                </a:solidFill>
                <a:latin typeface="Calibri" panose="020F0502020204030204" pitchFamily="34" charset="0"/>
              </a:rPr>
              <a:pPr/>
              <a:t>30</a:t>
            </a:fld>
            <a:endParaRPr lang="es-CO" altLang="es-CO">
              <a:solidFill>
                <a:srgbClr val="888888"/>
              </a:solidFill>
              <a:latin typeface="Calibri" panose="020F0502020204030204" pitchFamily="34" charset="0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F9A03EC5-AD23-428F-AD56-853C781E0D22}"/>
              </a:ext>
            </a:extLst>
          </p:cNvPr>
          <p:cNvSpPr/>
          <p:nvPr/>
        </p:nvSpPr>
        <p:spPr>
          <a:xfrm>
            <a:off x="1281841" y="834094"/>
            <a:ext cx="7163794" cy="519912"/>
          </a:xfrm>
          <a:prstGeom prst="rect">
            <a:avLst/>
          </a:prstGeom>
          <a:noFill/>
        </p:spPr>
        <p:txBody>
          <a:bodyPr lIns="77497" tIns="38748" rIns="77497" bIns="38748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>
              <a:defRPr/>
            </a:pPr>
            <a:r>
              <a:rPr lang="es-CO" sz="2870" b="1" dirty="0">
                <a:ln/>
                <a:solidFill>
                  <a:schemeClr val="accent3"/>
                </a:solidFill>
              </a:rPr>
              <a:t>Propuesta y estructuración de la política</a:t>
            </a:r>
            <a:endParaRPr lang="es-ES" sz="2870" b="1" dirty="0">
              <a:ln/>
              <a:solidFill>
                <a:schemeClr val="accent3"/>
              </a:solidFill>
            </a:endParaRPr>
          </a:p>
        </p:txBody>
      </p:sp>
      <p:graphicFrame>
        <p:nvGraphicFramePr>
          <p:cNvPr id="8" name="Diagrama 7">
            <a:extLst>
              <a:ext uri="{FF2B5EF4-FFF2-40B4-BE49-F238E27FC236}">
                <a16:creationId xmlns:a16="http://schemas.microsoft.com/office/drawing/2014/main" id="{DB26876D-E65F-4572-93D3-A5F36D7F5944}"/>
              </a:ext>
            </a:extLst>
          </p:cNvPr>
          <p:cNvGraphicFramePr/>
          <p:nvPr/>
        </p:nvGraphicFramePr>
        <p:xfrm>
          <a:off x="1040101" y="1529955"/>
          <a:ext cx="7661939" cy="4507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098294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Marcador de número de diapositiva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592354" indent="-227828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911314" indent="-182263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275839" indent="-182263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1640365" indent="-182263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004891" indent="-182263" defTabSz="3645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369416" indent="-182263" defTabSz="3645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2733942" indent="-182263" defTabSz="3645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098467" indent="-182263" defTabSz="3645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fld id="{79B11C0C-F9E8-4BE7-95CA-67BD9F836722}" type="slidenum">
              <a:rPr lang="es-CO" altLang="es-CO" smtClean="0">
                <a:solidFill>
                  <a:srgbClr val="888888"/>
                </a:solidFill>
                <a:latin typeface="Calibri" panose="020F0502020204030204" pitchFamily="34" charset="0"/>
              </a:rPr>
              <a:pPr/>
              <a:t>31</a:t>
            </a:fld>
            <a:endParaRPr lang="es-CO" altLang="es-CO">
              <a:solidFill>
                <a:srgbClr val="888888"/>
              </a:solidFill>
              <a:latin typeface="Calibri" panose="020F0502020204030204" pitchFamily="34" charset="0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AC8DE5D6-1EF2-41D2-A520-FDC513BFB58A}"/>
              </a:ext>
            </a:extLst>
          </p:cNvPr>
          <p:cNvSpPr/>
          <p:nvPr/>
        </p:nvSpPr>
        <p:spPr>
          <a:xfrm>
            <a:off x="1128805" y="739055"/>
            <a:ext cx="7163794" cy="961572"/>
          </a:xfrm>
          <a:prstGeom prst="rect">
            <a:avLst/>
          </a:prstGeom>
          <a:noFill/>
        </p:spPr>
        <p:txBody>
          <a:bodyPr lIns="77497" tIns="38748" rIns="77497" bIns="38748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>
              <a:defRPr/>
            </a:pPr>
            <a:r>
              <a:rPr lang="es-CO" sz="2870" b="1" dirty="0">
                <a:ln/>
                <a:solidFill>
                  <a:schemeClr val="accent3"/>
                </a:solidFill>
              </a:rPr>
              <a:t>Diagnóstico e identificación de factores estratégicos</a:t>
            </a:r>
            <a:endParaRPr lang="es-ES" sz="2870" b="1" dirty="0">
              <a:ln/>
              <a:solidFill>
                <a:schemeClr val="accent3"/>
              </a:solidFill>
            </a:endParaRPr>
          </a:p>
        </p:txBody>
      </p:sp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A5E54E42-41C1-4E89-941D-CBF9FAAC18C5}"/>
              </a:ext>
            </a:extLst>
          </p:cNvPr>
          <p:cNvGraphicFramePr/>
          <p:nvPr/>
        </p:nvGraphicFramePr>
        <p:xfrm>
          <a:off x="937012" y="1700675"/>
          <a:ext cx="7547379" cy="45127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943882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Marcador de número de diapositiva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592354" indent="-227828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911314" indent="-182263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275839" indent="-182263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1640365" indent="-182263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004891" indent="-182263" defTabSz="3645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369416" indent="-182263" defTabSz="3645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2733942" indent="-182263" defTabSz="3645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098467" indent="-182263" defTabSz="3645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fld id="{9B5B851E-F2CB-4760-AC07-A64C6728B37A}" type="slidenum">
              <a:rPr lang="es-CO" altLang="es-CO" smtClean="0">
                <a:solidFill>
                  <a:srgbClr val="888888"/>
                </a:solidFill>
                <a:latin typeface="Calibri" panose="020F0502020204030204" pitchFamily="34" charset="0"/>
              </a:rPr>
              <a:pPr/>
              <a:t>32</a:t>
            </a:fld>
            <a:endParaRPr lang="es-CO" altLang="es-CO">
              <a:solidFill>
                <a:srgbClr val="888888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E2506174-FA41-4A20-86AB-6172369D00FE}"/>
              </a:ext>
            </a:extLst>
          </p:cNvPr>
          <p:cNvGraphicFramePr/>
          <p:nvPr/>
        </p:nvGraphicFramePr>
        <p:xfrm>
          <a:off x="578938" y="-1910224"/>
          <a:ext cx="8711864" cy="11355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ángulo 5">
            <a:extLst>
              <a:ext uri="{FF2B5EF4-FFF2-40B4-BE49-F238E27FC236}">
                <a16:creationId xmlns:a16="http://schemas.microsoft.com/office/drawing/2014/main" id="{8C6E864A-8849-413D-AADB-1769B221C6DC}"/>
              </a:ext>
            </a:extLst>
          </p:cNvPr>
          <p:cNvSpPr/>
          <p:nvPr/>
        </p:nvSpPr>
        <p:spPr>
          <a:xfrm>
            <a:off x="1352972" y="959456"/>
            <a:ext cx="7163794" cy="519912"/>
          </a:xfrm>
          <a:prstGeom prst="rect">
            <a:avLst/>
          </a:prstGeom>
          <a:noFill/>
        </p:spPr>
        <p:txBody>
          <a:bodyPr lIns="77497" tIns="38748" rIns="77497" bIns="38748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>
              <a:defRPr/>
            </a:pPr>
            <a:r>
              <a:rPr lang="es-CO" sz="2870" b="1" dirty="0">
                <a:ln/>
                <a:solidFill>
                  <a:schemeClr val="accent3"/>
                </a:solidFill>
              </a:rPr>
              <a:t>CONPES D.C.</a:t>
            </a:r>
            <a:endParaRPr lang="es-ES" sz="2870" b="1" dirty="0">
              <a:ln/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554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9C376876-7C51-4EA3-B8F1-29A0987F2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s-CO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4</a:t>
            </a:fld>
            <a:endParaRPr lang="es-CO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446C09F0-9AD2-4623-B9BB-54F83C4EECDF}"/>
              </a:ext>
            </a:extLst>
          </p:cNvPr>
          <p:cNvSpPr/>
          <p:nvPr/>
        </p:nvSpPr>
        <p:spPr>
          <a:xfrm>
            <a:off x="598005" y="724935"/>
            <a:ext cx="613187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3600" b="1" dirty="0">
                <a:ln/>
                <a:solidFill>
                  <a:schemeClr val="accent3"/>
                </a:solidFill>
              </a:rPr>
              <a:t>Desarrollo de la consultoría</a:t>
            </a: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D76DCD93-7849-46D1-AB2B-86BBCAA3F3DC}"/>
              </a:ext>
            </a:extLst>
          </p:cNvPr>
          <p:cNvGrpSpPr/>
          <p:nvPr/>
        </p:nvGrpSpPr>
        <p:grpSpPr>
          <a:xfrm>
            <a:off x="687469" y="1633381"/>
            <a:ext cx="8466366" cy="2517653"/>
            <a:chOff x="399338" y="1633380"/>
            <a:chExt cx="7861752" cy="2517653"/>
          </a:xfrm>
        </p:grpSpPr>
        <p:sp>
          <p:nvSpPr>
            <p:cNvPr id="6" name="Forma libre: forma 5">
              <a:extLst>
                <a:ext uri="{FF2B5EF4-FFF2-40B4-BE49-F238E27FC236}">
                  <a16:creationId xmlns:a16="http://schemas.microsoft.com/office/drawing/2014/main" id="{E5B09E6B-D086-411D-92D0-ECFEE1FC0A56}"/>
                </a:ext>
              </a:extLst>
            </p:cNvPr>
            <p:cNvSpPr/>
            <p:nvPr/>
          </p:nvSpPr>
          <p:spPr>
            <a:xfrm>
              <a:off x="399338" y="1633380"/>
              <a:ext cx="932169" cy="1331672"/>
            </a:xfrm>
            <a:custGeom>
              <a:avLst/>
              <a:gdLst>
                <a:gd name="connsiteX0" fmla="*/ 0 w 1331671"/>
                <a:gd name="connsiteY0" fmla="*/ 0 h 932169"/>
                <a:gd name="connsiteX1" fmla="*/ 865587 w 1331671"/>
                <a:gd name="connsiteY1" fmla="*/ 0 h 932169"/>
                <a:gd name="connsiteX2" fmla="*/ 1331671 w 1331671"/>
                <a:gd name="connsiteY2" fmla="*/ 466085 h 932169"/>
                <a:gd name="connsiteX3" fmla="*/ 865587 w 1331671"/>
                <a:gd name="connsiteY3" fmla="*/ 932169 h 932169"/>
                <a:gd name="connsiteX4" fmla="*/ 0 w 1331671"/>
                <a:gd name="connsiteY4" fmla="*/ 932169 h 932169"/>
                <a:gd name="connsiteX5" fmla="*/ 466085 w 1331671"/>
                <a:gd name="connsiteY5" fmla="*/ 466085 h 932169"/>
                <a:gd name="connsiteX6" fmla="*/ 0 w 1331671"/>
                <a:gd name="connsiteY6" fmla="*/ 0 h 932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1671" h="932169">
                  <a:moveTo>
                    <a:pt x="1331671" y="0"/>
                  </a:moveTo>
                  <a:lnTo>
                    <a:pt x="1331671" y="605910"/>
                  </a:lnTo>
                  <a:lnTo>
                    <a:pt x="665835" y="932169"/>
                  </a:lnTo>
                  <a:lnTo>
                    <a:pt x="0" y="605910"/>
                  </a:lnTo>
                  <a:lnTo>
                    <a:pt x="0" y="0"/>
                  </a:lnTo>
                  <a:lnTo>
                    <a:pt x="665835" y="326259"/>
                  </a:lnTo>
                  <a:lnTo>
                    <a:pt x="1331671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526" tIns="475611" rIns="9524" bIns="475609" numCol="1" spcCol="1270" anchor="ctr" anchorCtr="0">
              <a:noAutofit/>
            </a:bodyPr>
            <a:lstStyle/>
            <a:p>
              <a:pPr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500" dirty="0"/>
                <a:t>Producto 1</a:t>
              </a:r>
            </a:p>
          </p:txBody>
        </p:sp>
        <p:sp>
          <p:nvSpPr>
            <p:cNvPr id="7" name="Forma libre: forma 6">
              <a:extLst>
                <a:ext uri="{FF2B5EF4-FFF2-40B4-BE49-F238E27FC236}">
                  <a16:creationId xmlns:a16="http://schemas.microsoft.com/office/drawing/2014/main" id="{61FDF9DF-BAD2-46F1-82C7-BA8081EF2A00}"/>
                </a:ext>
              </a:extLst>
            </p:cNvPr>
            <p:cNvSpPr/>
            <p:nvPr/>
          </p:nvSpPr>
          <p:spPr>
            <a:xfrm>
              <a:off x="1331506" y="1633382"/>
              <a:ext cx="6929584" cy="865587"/>
            </a:xfrm>
            <a:custGeom>
              <a:avLst/>
              <a:gdLst>
                <a:gd name="connsiteX0" fmla="*/ 144267 w 865586"/>
                <a:gd name="connsiteY0" fmla="*/ 0 h 6929583"/>
                <a:gd name="connsiteX1" fmla="*/ 721319 w 865586"/>
                <a:gd name="connsiteY1" fmla="*/ 0 h 6929583"/>
                <a:gd name="connsiteX2" fmla="*/ 865586 w 865586"/>
                <a:gd name="connsiteY2" fmla="*/ 144267 h 6929583"/>
                <a:gd name="connsiteX3" fmla="*/ 865586 w 865586"/>
                <a:gd name="connsiteY3" fmla="*/ 6929583 h 6929583"/>
                <a:gd name="connsiteX4" fmla="*/ 865586 w 865586"/>
                <a:gd name="connsiteY4" fmla="*/ 6929583 h 6929583"/>
                <a:gd name="connsiteX5" fmla="*/ 0 w 865586"/>
                <a:gd name="connsiteY5" fmla="*/ 6929583 h 6929583"/>
                <a:gd name="connsiteX6" fmla="*/ 0 w 865586"/>
                <a:gd name="connsiteY6" fmla="*/ 6929583 h 6929583"/>
                <a:gd name="connsiteX7" fmla="*/ 0 w 865586"/>
                <a:gd name="connsiteY7" fmla="*/ 144267 h 6929583"/>
                <a:gd name="connsiteX8" fmla="*/ 144267 w 865586"/>
                <a:gd name="connsiteY8" fmla="*/ 0 h 6929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5586" h="6929583">
                  <a:moveTo>
                    <a:pt x="865586" y="1154955"/>
                  </a:moveTo>
                  <a:lnTo>
                    <a:pt x="865586" y="5774628"/>
                  </a:lnTo>
                  <a:cubicBezTo>
                    <a:pt x="865586" y="6412486"/>
                    <a:pt x="857518" y="6929579"/>
                    <a:pt x="847565" y="6929579"/>
                  </a:cubicBezTo>
                  <a:lnTo>
                    <a:pt x="0" y="6929579"/>
                  </a:lnTo>
                  <a:lnTo>
                    <a:pt x="0" y="6929579"/>
                  </a:lnTo>
                  <a:lnTo>
                    <a:pt x="0" y="4"/>
                  </a:lnTo>
                  <a:lnTo>
                    <a:pt x="0" y="4"/>
                  </a:lnTo>
                  <a:lnTo>
                    <a:pt x="847565" y="4"/>
                  </a:lnTo>
                  <a:cubicBezTo>
                    <a:pt x="857518" y="4"/>
                    <a:pt x="865586" y="517097"/>
                    <a:pt x="865586" y="1154955"/>
                  </a:cubicBez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3793" tIns="52414" rIns="52414" bIns="52415" numCol="1" spcCol="1270" anchor="ctr" anchorCtr="0">
              <a:noAutofit/>
            </a:bodyPr>
            <a:lstStyle/>
            <a:p>
              <a:pPr marL="171450" lvl="1" indent="-171450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Gill Sans MT" panose="020B0502020104020203"/>
                </a:rPr>
                <a:t>Plan de trabajo </a:t>
              </a:r>
            </a:p>
          </p:txBody>
        </p:sp>
        <p:sp>
          <p:nvSpPr>
            <p:cNvPr id="8" name="Forma libre: forma 7">
              <a:extLst>
                <a:ext uri="{FF2B5EF4-FFF2-40B4-BE49-F238E27FC236}">
                  <a16:creationId xmlns:a16="http://schemas.microsoft.com/office/drawing/2014/main" id="{C8933D40-CA3C-47D8-82F9-6577232111A3}"/>
                </a:ext>
              </a:extLst>
            </p:cNvPr>
            <p:cNvSpPr/>
            <p:nvPr/>
          </p:nvSpPr>
          <p:spPr>
            <a:xfrm>
              <a:off x="399338" y="2819362"/>
              <a:ext cx="932169" cy="1331671"/>
            </a:xfrm>
            <a:custGeom>
              <a:avLst/>
              <a:gdLst>
                <a:gd name="connsiteX0" fmla="*/ 0 w 1331671"/>
                <a:gd name="connsiteY0" fmla="*/ 0 h 932169"/>
                <a:gd name="connsiteX1" fmla="*/ 865587 w 1331671"/>
                <a:gd name="connsiteY1" fmla="*/ 0 h 932169"/>
                <a:gd name="connsiteX2" fmla="*/ 1331671 w 1331671"/>
                <a:gd name="connsiteY2" fmla="*/ 466085 h 932169"/>
                <a:gd name="connsiteX3" fmla="*/ 865587 w 1331671"/>
                <a:gd name="connsiteY3" fmla="*/ 932169 h 932169"/>
                <a:gd name="connsiteX4" fmla="*/ 0 w 1331671"/>
                <a:gd name="connsiteY4" fmla="*/ 932169 h 932169"/>
                <a:gd name="connsiteX5" fmla="*/ 466085 w 1331671"/>
                <a:gd name="connsiteY5" fmla="*/ 466085 h 932169"/>
                <a:gd name="connsiteX6" fmla="*/ 0 w 1331671"/>
                <a:gd name="connsiteY6" fmla="*/ 0 h 932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1671" h="932169">
                  <a:moveTo>
                    <a:pt x="1331671" y="0"/>
                  </a:moveTo>
                  <a:lnTo>
                    <a:pt x="1331671" y="605910"/>
                  </a:lnTo>
                  <a:lnTo>
                    <a:pt x="665835" y="932169"/>
                  </a:lnTo>
                  <a:lnTo>
                    <a:pt x="0" y="605910"/>
                  </a:lnTo>
                  <a:lnTo>
                    <a:pt x="0" y="0"/>
                  </a:lnTo>
                  <a:lnTo>
                    <a:pt x="665835" y="326259"/>
                  </a:lnTo>
                  <a:lnTo>
                    <a:pt x="1331671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526" tIns="475610" rIns="9524" bIns="475609" numCol="1" spcCol="1270" anchor="ctr" anchorCtr="0">
              <a:noAutofit/>
            </a:bodyPr>
            <a:lstStyle/>
            <a:p>
              <a:pPr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500" b="1" dirty="0">
                  <a:solidFill>
                    <a:schemeClr val="bg1"/>
                  </a:solidFill>
                </a:rPr>
                <a:t>Producto 2</a:t>
              </a:r>
            </a:p>
          </p:txBody>
        </p:sp>
        <p:sp>
          <p:nvSpPr>
            <p:cNvPr id="9" name="Forma libre: forma 8">
              <a:extLst>
                <a:ext uri="{FF2B5EF4-FFF2-40B4-BE49-F238E27FC236}">
                  <a16:creationId xmlns:a16="http://schemas.microsoft.com/office/drawing/2014/main" id="{BB8887E8-EE2F-4420-BAC2-9D73A7FF50C8}"/>
                </a:ext>
              </a:extLst>
            </p:cNvPr>
            <p:cNvSpPr/>
            <p:nvPr/>
          </p:nvSpPr>
          <p:spPr>
            <a:xfrm>
              <a:off x="1331506" y="2819363"/>
              <a:ext cx="6929584" cy="865587"/>
            </a:xfrm>
            <a:custGeom>
              <a:avLst/>
              <a:gdLst>
                <a:gd name="connsiteX0" fmla="*/ 144267 w 865586"/>
                <a:gd name="connsiteY0" fmla="*/ 0 h 6929583"/>
                <a:gd name="connsiteX1" fmla="*/ 721319 w 865586"/>
                <a:gd name="connsiteY1" fmla="*/ 0 h 6929583"/>
                <a:gd name="connsiteX2" fmla="*/ 865586 w 865586"/>
                <a:gd name="connsiteY2" fmla="*/ 144267 h 6929583"/>
                <a:gd name="connsiteX3" fmla="*/ 865586 w 865586"/>
                <a:gd name="connsiteY3" fmla="*/ 6929583 h 6929583"/>
                <a:gd name="connsiteX4" fmla="*/ 865586 w 865586"/>
                <a:gd name="connsiteY4" fmla="*/ 6929583 h 6929583"/>
                <a:gd name="connsiteX5" fmla="*/ 0 w 865586"/>
                <a:gd name="connsiteY5" fmla="*/ 6929583 h 6929583"/>
                <a:gd name="connsiteX6" fmla="*/ 0 w 865586"/>
                <a:gd name="connsiteY6" fmla="*/ 6929583 h 6929583"/>
                <a:gd name="connsiteX7" fmla="*/ 0 w 865586"/>
                <a:gd name="connsiteY7" fmla="*/ 144267 h 6929583"/>
                <a:gd name="connsiteX8" fmla="*/ 144267 w 865586"/>
                <a:gd name="connsiteY8" fmla="*/ 0 h 6929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5586" h="6929583">
                  <a:moveTo>
                    <a:pt x="865586" y="1154955"/>
                  </a:moveTo>
                  <a:lnTo>
                    <a:pt x="865586" y="5774628"/>
                  </a:lnTo>
                  <a:cubicBezTo>
                    <a:pt x="865586" y="6412486"/>
                    <a:pt x="857518" y="6929579"/>
                    <a:pt x="847565" y="6929579"/>
                  </a:cubicBezTo>
                  <a:lnTo>
                    <a:pt x="0" y="6929579"/>
                  </a:lnTo>
                  <a:lnTo>
                    <a:pt x="0" y="6929579"/>
                  </a:lnTo>
                  <a:lnTo>
                    <a:pt x="0" y="4"/>
                  </a:lnTo>
                  <a:lnTo>
                    <a:pt x="0" y="4"/>
                  </a:lnTo>
                  <a:lnTo>
                    <a:pt x="847565" y="4"/>
                  </a:lnTo>
                  <a:cubicBezTo>
                    <a:pt x="857518" y="4"/>
                    <a:pt x="865586" y="517097"/>
                    <a:pt x="865586" y="1154955"/>
                  </a:cubicBez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3793" tIns="52414" rIns="52414" bIns="52415" numCol="1" spcCol="1270" anchor="ctr" anchorCtr="0">
              <a:noAutofit/>
            </a:bodyPr>
            <a:lstStyle/>
            <a:p>
              <a:pPr marL="171450" lvl="1" indent="-171450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Arial" panose="020B0604020202020204" pitchFamily="34" charset="0"/>
                <a:buChar char="•"/>
              </a:pPr>
              <a:r>
                <a:rPr lang="es-CO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Gill Sans MT" panose="020B0502020104020203"/>
                </a:rPr>
                <a:t>Revisión del estado del arte de la formulación y aplicación de políticas de ecoconducción a nivel mundial y local, y de la apropiación de la ecoconducción en Bogotá. </a:t>
              </a:r>
              <a:endParaRPr lang="es-ES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Gill Sans MT" panose="020B0502020104020203"/>
              </a:endParaRPr>
            </a:p>
          </p:txBody>
        </p:sp>
      </p:grpSp>
      <p:sp>
        <p:nvSpPr>
          <p:cNvPr id="14" name="CuadroTexto 13">
            <a:extLst>
              <a:ext uri="{FF2B5EF4-FFF2-40B4-BE49-F238E27FC236}">
                <a16:creationId xmlns:a16="http://schemas.microsoft.com/office/drawing/2014/main" id="{B570E935-0F85-4EF8-8E27-3854B616778F}"/>
              </a:ext>
            </a:extLst>
          </p:cNvPr>
          <p:cNvSpPr txBox="1"/>
          <p:nvPr/>
        </p:nvSpPr>
        <p:spPr>
          <a:xfrm>
            <a:off x="1691326" y="4076596"/>
            <a:ext cx="746250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Gill Sans MT" panose="020B0502020104020203" pitchFamily="34" charset="0"/>
              <a:buChar char="–"/>
            </a:pPr>
            <a:r>
              <a:rPr lang="es-CO" sz="1600" dirty="0"/>
              <a:t>Investigación documental nacional e internacional para identificar casos de implementación de políticas públicas de eco-conducción </a:t>
            </a:r>
          </a:p>
          <a:p>
            <a:pPr marL="342900" indent="-342900" algn="just">
              <a:buFont typeface="Gill Sans MT" panose="020B0502020104020203" pitchFamily="34" charset="0"/>
              <a:buChar char="–"/>
            </a:pPr>
            <a:endParaRPr lang="es-CO" sz="1600" dirty="0"/>
          </a:p>
          <a:p>
            <a:pPr marL="342900" indent="-342900" algn="just">
              <a:buFont typeface="Gill Sans MT" panose="020B0502020104020203" pitchFamily="34" charset="0"/>
              <a:buChar char="–"/>
            </a:pPr>
            <a:r>
              <a:rPr lang="es-CO" sz="1600" dirty="0"/>
              <a:t>Revisión de información de entidades distritales – </a:t>
            </a:r>
            <a:r>
              <a:rPr lang="es-CO" sz="1600" u="sng" dirty="0"/>
              <a:t>Secretaría Distrital de Ambiente,</a:t>
            </a:r>
            <a:r>
              <a:rPr lang="es-CO" sz="1600" dirty="0"/>
              <a:t> Secretaría de Educación, Secretaría Distrital de Hábitat, entre otros</a:t>
            </a:r>
          </a:p>
          <a:p>
            <a:pPr marL="342900" indent="-342900" algn="just">
              <a:buFont typeface="Gill Sans MT" panose="020B0502020104020203" pitchFamily="34" charset="0"/>
              <a:buChar char="–"/>
            </a:pPr>
            <a:endParaRPr lang="es-CO" sz="1600" dirty="0"/>
          </a:p>
          <a:p>
            <a:pPr marL="342900" indent="-342900" algn="just">
              <a:buFont typeface="Gill Sans MT" panose="020B0502020104020203" pitchFamily="34" charset="0"/>
              <a:buChar char="–"/>
            </a:pPr>
            <a:r>
              <a:rPr lang="es-CO" sz="1600" dirty="0"/>
              <a:t>Identificación general de actores clave involucrados con la eco-conducción: sus facultades, obligaciones y derechos </a:t>
            </a:r>
          </a:p>
        </p:txBody>
      </p:sp>
      <p:sp>
        <p:nvSpPr>
          <p:cNvPr id="15" name="Estrella: 5 puntas 14">
            <a:extLst>
              <a:ext uri="{FF2B5EF4-FFF2-40B4-BE49-F238E27FC236}">
                <a16:creationId xmlns:a16="http://schemas.microsoft.com/office/drawing/2014/main" id="{806E780F-B92B-45E4-847A-EA91442F8011}"/>
              </a:ext>
            </a:extLst>
          </p:cNvPr>
          <p:cNvSpPr/>
          <p:nvPr/>
        </p:nvSpPr>
        <p:spPr>
          <a:xfrm>
            <a:off x="1123137" y="3698202"/>
            <a:ext cx="108000" cy="108000"/>
          </a:xfrm>
          <a:prstGeom prst="star5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FF0000"/>
              </a:solidFill>
            </a:endParaRPr>
          </a:p>
        </p:txBody>
      </p:sp>
      <p:sp>
        <p:nvSpPr>
          <p:cNvPr id="16" name="Estrella: 5 puntas 15">
            <a:extLst>
              <a:ext uri="{FF2B5EF4-FFF2-40B4-BE49-F238E27FC236}">
                <a16:creationId xmlns:a16="http://schemas.microsoft.com/office/drawing/2014/main" id="{756E1AD5-C1A9-4436-A038-032CC2632171}"/>
              </a:ext>
            </a:extLst>
          </p:cNvPr>
          <p:cNvSpPr/>
          <p:nvPr/>
        </p:nvSpPr>
        <p:spPr>
          <a:xfrm>
            <a:off x="621325" y="6487784"/>
            <a:ext cx="108000" cy="108000"/>
          </a:xfrm>
          <a:prstGeom prst="star5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200">
              <a:solidFill>
                <a:srgbClr val="FF0000"/>
              </a:solidFill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6F5F400B-30C4-4C86-9803-D94E4CF458E3}"/>
              </a:ext>
            </a:extLst>
          </p:cNvPr>
          <p:cNvSpPr txBox="1"/>
          <p:nvPr/>
        </p:nvSpPr>
        <p:spPr>
          <a:xfrm>
            <a:off x="687470" y="6408497"/>
            <a:ext cx="48237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/>
              <a:t>Etapa de participación de las entidades distritales </a:t>
            </a:r>
          </a:p>
        </p:txBody>
      </p:sp>
    </p:spTree>
    <p:extLst>
      <p:ext uri="{BB962C8B-B14F-4D97-AF65-F5344CB8AC3E}">
        <p14:creationId xmlns:p14="http://schemas.microsoft.com/office/powerpoint/2010/main" val="14209251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A8A6FEE5-0BD5-4A0D-86CC-E64C723CD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s-CO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5</a:t>
            </a:fld>
            <a:endParaRPr lang="es-CO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378702BA-A5A3-48A5-BD4A-6317DD19284B}"/>
              </a:ext>
            </a:extLst>
          </p:cNvPr>
          <p:cNvSpPr/>
          <p:nvPr/>
        </p:nvSpPr>
        <p:spPr>
          <a:xfrm>
            <a:off x="598005" y="724935"/>
            <a:ext cx="613187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3600" b="1" dirty="0">
                <a:ln/>
                <a:solidFill>
                  <a:schemeClr val="accent3"/>
                </a:solidFill>
              </a:rPr>
              <a:t>Desarrollo de la consultoría</a:t>
            </a:r>
          </a:p>
        </p:txBody>
      </p:sp>
      <p:sp>
        <p:nvSpPr>
          <p:cNvPr id="12" name="Forma libre: forma 11">
            <a:extLst>
              <a:ext uri="{FF2B5EF4-FFF2-40B4-BE49-F238E27FC236}">
                <a16:creationId xmlns:a16="http://schemas.microsoft.com/office/drawing/2014/main" id="{034B7ED9-AEEC-4C54-BE18-E6337E7140A8}"/>
              </a:ext>
            </a:extLst>
          </p:cNvPr>
          <p:cNvSpPr/>
          <p:nvPr/>
        </p:nvSpPr>
        <p:spPr>
          <a:xfrm>
            <a:off x="833244" y="1672963"/>
            <a:ext cx="932169" cy="1331671"/>
          </a:xfrm>
          <a:custGeom>
            <a:avLst/>
            <a:gdLst>
              <a:gd name="connsiteX0" fmla="*/ 0 w 1331671"/>
              <a:gd name="connsiteY0" fmla="*/ 0 h 932169"/>
              <a:gd name="connsiteX1" fmla="*/ 865587 w 1331671"/>
              <a:gd name="connsiteY1" fmla="*/ 0 h 932169"/>
              <a:gd name="connsiteX2" fmla="*/ 1331671 w 1331671"/>
              <a:gd name="connsiteY2" fmla="*/ 466085 h 932169"/>
              <a:gd name="connsiteX3" fmla="*/ 865587 w 1331671"/>
              <a:gd name="connsiteY3" fmla="*/ 932169 h 932169"/>
              <a:gd name="connsiteX4" fmla="*/ 0 w 1331671"/>
              <a:gd name="connsiteY4" fmla="*/ 932169 h 932169"/>
              <a:gd name="connsiteX5" fmla="*/ 466085 w 1331671"/>
              <a:gd name="connsiteY5" fmla="*/ 466085 h 932169"/>
              <a:gd name="connsiteX6" fmla="*/ 0 w 1331671"/>
              <a:gd name="connsiteY6" fmla="*/ 0 h 932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31671" h="932169">
                <a:moveTo>
                  <a:pt x="1331671" y="0"/>
                </a:moveTo>
                <a:lnTo>
                  <a:pt x="1331671" y="605910"/>
                </a:lnTo>
                <a:lnTo>
                  <a:pt x="665835" y="932169"/>
                </a:lnTo>
                <a:lnTo>
                  <a:pt x="0" y="605910"/>
                </a:lnTo>
                <a:lnTo>
                  <a:pt x="0" y="0"/>
                </a:lnTo>
                <a:lnTo>
                  <a:pt x="665835" y="326259"/>
                </a:lnTo>
                <a:lnTo>
                  <a:pt x="1331671" y="0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26" tIns="475610" rIns="9524" bIns="475609" numCol="1" spcCol="1270" anchor="ctr" anchorCtr="0">
            <a:noAutofit/>
          </a:bodyPr>
          <a:lstStyle/>
          <a:p>
            <a:pPr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1500" dirty="0"/>
              <a:t>Producto 3</a:t>
            </a:r>
          </a:p>
        </p:txBody>
      </p:sp>
      <p:sp>
        <p:nvSpPr>
          <p:cNvPr id="13" name="Forma libre: forma 12">
            <a:extLst>
              <a:ext uri="{FF2B5EF4-FFF2-40B4-BE49-F238E27FC236}">
                <a16:creationId xmlns:a16="http://schemas.microsoft.com/office/drawing/2014/main" id="{C507331F-8892-48EC-867A-594D640A7664}"/>
              </a:ext>
            </a:extLst>
          </p:cNvPr>
          <p:cNvSpPr/>
          <p:nvPr/>
        </p:nvSpPr>
        <p:spPr>
          <a:xfrm>
            <a:off x="1765411" y="1672964"/>
            <a:ext cx="6929584" cy="865587"/>
          </a:xfrm>
          <a:custGeom>
            <a:avLst/>
            <a:gdLst>
              <a:gd name="connsiteX0" fmla="*/ 144267 w 865586"/>
              <a:gd name="connsiteY0" fmla="*/ 0 h 6929583"/>
              <a:gd name="connsiteX1" fmla="*/ 721319 w 865586"/>
              <a:gd name="connsiteY1" fmla="*/ 0 h 6929583"/>
              <a:gd name="connsiteX2" fmla="*/ 865586 w 865586"/>
              <a:gd name="connsiteY2" fmla="*/ 144267 h 6929583"/>
              <a:gd name="connsiteX3" fmla="*/ 865586 w 865586"/>
              <a:gd name="connsiteY3" fmla="*/ 6929583 h 6929583"/>
              <a:gd name="connsiteX4" fmla="*/ 865586 w 865586"/>
              <a:gd name="connsiteY4" fmla="*/ 6929583 h 6929583"/>
              <a:gd name="connsiteX5" fmla="*/ 0 w 865586"/>
              <a:gd name="connsiteY5" fmla="*/ 6929583 h 6929583"/>
              <a:gd name="connsiteX6" fmla="*/ 0 w 865586"/>
              <a:gd name="connsiteY6" fmla="*/ 6929583 h 6929583"/>
              <a:gd name="connsiteX7" fmla="*/ 0 w 865586"/>
              <a:gd name="connsiteY7" fmla="*/ 144267 h 6929583"/>
              <a:gd name="connsiteX8" fmla="*/ 144267 w 865586"/>
              <a:gd name="connsiteY8" fmla="*/ 0 h 6929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5586" h="6929583">
                <a:moveTo>
                  <a:pt x="865586" y="1154955"/>
                </a:moveTo>
                <a:lnTo>
                  <a:pt x="865586" y="5774628"/>
                </a:lnTo>
                <a:cubicBezTo>
                  <a:pt x="865586" y="6412486"/>
                  <a:pt x="857518" y="6929579"/>
                  <a:pt x="847565" y="6929579"/>
                </a:cubicBezTo>
                <a:lnTo>
                  <a:pt x="0" y="6929579"/>
                </a:lnTo>
                <a:lnTo>
                  <a:pt x="0" y="6929579"/>
                </a:lnTo>
                <a:lnTo>
                  <a:pt x="0" y="4"/>
                </a:lnTo>
                <a:lnTo>
                  <a:pt x="0" y="4"/>
                </a:lnTo>
                <a:lnTo>
                  <a:pt x="847565" y="4"/>
                </a:lnTo>
                <a:cubicBezTo>
                  <a:pt x="857518" y="4"/>
                  <a:pt x="865586" y="517097"/>
                  <a:pt x="865586" y="1154955"/>
                </a:cubicBez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3793" tIns="52414" rIns="52414" bIns="52415" numCol="1" spcCol="1270" anchor="ctr" anchorCtr="0">
            <a:noAutofit/>
          </a:bodyPr>
          <a:lstStyle/>
          <a:p>
            <a:pPr marL="171450" lvl="1" indent="-171450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O" sz="16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Gill Sans MT" panose="020B0502020104020203"/>
              </a:rPr>
              <a:t>Diagnóstico de la situación actual de la ecoconducción como línea base para la política de ecoconducción de Bogotá D.C (identificación de actores, talleres, entrevistas)</a:t>
            </a:r>
            <a:endParaRPr lang="es-ES" sz="16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ill Sans MT" panose="020B0502020104020203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677451CB-06CD-441C-8A36-4989FCA1C030}"/>
              </a:ext>
            </a:extLst>
          </p:cNvPr>
          <p:cNvSpPr txBox="1"/>
          <p:nvPr/>
        </p:nvSpPr>
        <p:spPr>
          <a:xfrm>
            <a:off x="1765411" y="2915673"/>
            <a:ext cx="69295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Gill Sans MT" panose="020B0502020104020203" pitchFamily="34" charset="0"/>
              <a:buChar char="–"/>
            </a:pPr>
            <a:r>
              <a:rPr lang="es-CO" dirty="0"/>
              <a:t>Identificación de los actores de mayor impacto para la política de eco-conducción</a:t>
            </a:r>
          </a:p>
          <a:p>
            <a:pPr marL="342900" indent="-342900" algn="just">
              <a:buFont typeface="Gill Sans MT" panose="020B0502020104020203" pitchFamily="34" charset="0"/>
              <a:buChar char="–"/>
            </a:pPr>
            <a:endParaRPr lang="es-CO" u="sng" dirty="0"/>
          </a:p>
          <a:p>
            <a:pPr marL="342900" indent="-342900" algn="just">
              <a:buFont typeface="Gill Sans MT" panose="020B0502020104020203" pitchFamily="34" charset="0"/>
              <a:buChar char="–"/>
            </a:pPr>
            <a:r>
              <a:rPr lang="es-CO" dirty="0"/>
              <a:t>Participación de las entidades distritales interesadas en talleres de focalización </a:t>
            </a:r>
          </a:p>
        </p:txBody>
      </p:sp>
      <p:sp>
        <p:nvSpPr>
          <p:cNvPr id="17" name="Forma libre: forma 16">
            <a:extLst>
              <a:ext uri="{FF2B5EF4-FFF2-40B4-BE49-F238E27FC236}">
                <a16:creationId xmlns:a16="http://schemas.microsoft.com/office/drawing/2014/main" id="{48CBC34D-8087-4A60-9639-F50E43A05350}"/>
              </a:ext>
            </a:extLst>
          </p:cNvPr>
          <p:cNvSpPr/>
          <p:nvPr/>
        </p:nvSpPr>
        <p:spPr>
          <a:xfrm>
            <a:off x="833244" y="4713427"/>
            <a:ext cx="932169" cy="1331671"/>
          </a:xfrm>
          <a:custGeom>
            <a:avLst/>
            <a:gdLst>
              <a:gd name="connsiteX0" fmla="*/ 0 w 1331671"/>
              <a:gd name="connsiteY0" fmla="*/ 0 h 932169"/>
              <a:gd name="connsiteX1" fmla="*/ 865587 w 1331671"/>
              <a:gd name="connsiteY1" fmla="*/ 0 h 932169"/>
              <a:gd name="connsiteX2" fmla="*/ 1331671 w 1331671"/>
              <a:gd name="connsiteY2" fmla="*/ 466085 h 932169"/>
              <a:gd name="connsiteX3" fmla="*/ 865587 w 1331671"/>
              <a:gd name="connsiteY3" fmla="*/ 932169 h 932169"/>
              <a:gd name="connsiteX4" fmla="*/ 0 w 1331671"/>
              <a:gd name="connsiteY4" fmla="*/ 932169 h 932169"/>
              <a:gd name="connsiteX5" fmla="*/ 466085 w 1331671"/>
              <a:gd name="connsiteY5" fmla="*/ 466085 h 932169"/>
              <a:gd name="connsiteX6" fmla="*/ 0 w 1331671"/>
              <a:gd name="connsiteY6" fmla="*/ 0 h 932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31671" h="932169">
                <a:moveTo>
                  <a:pt x="1331671" y="0"/>
                </a:moveTo>
                <a:lnTo>
                  <a:pt x="1331671" y="605910"/>
                </a:lnTo>
                <a:lnTo>
                  <a:pt x="665835" y="932169"/>
                </a:lnTo>
                <a:lnTo>
                  <a:pt x="0" y="605910"/>
                </a:lnTo>
                <a:lnTo>
                  <a:pt x="0" y="0"/>
                </a:lnTo>
                <a:lnTo>
                  <a:pt x="665835" y="326259"/>
                </a:lnTo>
                <a:lnTo>
                  <a:pt x="1331671" y="0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26" tIns="475610" rIns="9524" bIns="475609" numCol="1" spcCol="1270" anchor="ctr" anchorCtr="0">
            <a:noAutofit/>
          </a:bodyPr>
          <a:lstStyle/>
          <a:p>
            <a:pPr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1500" dirty="0"/>
              <a:t>Producto 4</a:t>
            </a:r>
          </a:p>
        </p:txBody>
      </p:sp>
      <p:sp>
        <p:nvSpPr>
          <p:cNvPr id="18" name="Forma libre: forma 17">
            <a:extLst>
              <a:ext uri="{FF2B5EF4-FFF2-40B4-BE49-F238E27FC236}">
                <a16:creationId xmlns:a16="http://schemas.microsoft.com/office/drawing/2014/main" id="{5182AAAE-7268-4D34-8227-39D58BEC02E4}"/>
              </a:ext>
            </a:extLst>
          </p:cNvPr>
          <p:cNvSpPr/>
          <p:nvPr/>
        </p:nvSpPr>
        <p:spPr>
          <a:xfrm>
            <a:off x="1765411" y="4713427"/>
            <a:ext cx="6929584" cy="865587"/>
          </a:xfrm>
          <a:custGeom>
            <a:avLst/>
            <a:gdLst>
              <a:gd name="connsiteX0" fmla="*/ 144267 w 865586"/>
              <a:gd name="connsiteY0" fmla="*/ 0 h 6929583"/>
              <a:gd name="connsiteX1" fmla="*/ 721319 w 865586"/>
              <a:gd name="connsiteY1" fmla="*/ 0 h 6929583"/>
              <a:gd name="connsiteX2" fmla="*/ 865586 w 865586"/>
              <a:gd name="connsiteY2" fmla="*/ 144267 h 6929583"/>
              <a:gd name="connsiteX3" fmla="*/ 865586 w 865586"/>
              <a:gd name="connsiteY3" fmla="*/ 6929583 h 6929583"/>
              <a:gd name="connsiteX4" fmla="*/ 865586 w 865586"/>
              <a:gd name="connsiteY4" fmla="*/ 6929583 h 6929583"/>
              <a:gd name="connsiteX5" fmla="*/ 0 w 865586"/>
              <a:gd name="connsiteY5" fmla="*/ 6929583 h 6929583"/>
              <a:gd name="connsiteX6" fmla="*/ 0 w 865586"/>
              <a:gd name="connsiteY6" fmla="*/ 6929583 h 6929583"/>
              <a:gd name="connsiteX7" fmla="*/ 0 w 865586"/>
              <a:gd name="connsiteY7" fmla="*/ 144267 h 6929583"/>
              <a:gd name="connsiteX8" fmla="*/ 144267 w 865586"/>
              <a:gd name="connsiteY8" fmla="*/ 0 h 6929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5586" h="6929583">
                <a:moveTo>
                  <a:pt x="865586" y="1154955"/>
                </a:moveTo>
                <a:lnTo>
                  <a:pt x="865586" y="5774628"/>
                </a:lnTo>
                <a:cubicBezTo>
                  <a:pt x="865586" y="6412486"/>
                  <a:pt x="857518" y="6929579"/>
                  <a:pt x="847565" y="6929579"/>
                </a:cubicBezTo>
                <a:lnTo>
                  <a:pt x="0" y="6929579"/>
                </a:lnTo>
                <a:lnTo>
                  <a:pt x="0" y="6929579"/>
                </a:lnTo>
                <a:lnTo>
                  <a:pt x="0" y="4"/>
                </a:lnTo>
                <a:lnTo>
                  <a:pt x="0" y="4"/>
                </a:lnTo>
                <a:lnTo>
                  <a:pt x="847565" y="4"/>
                </a:lnTo>
                <a:cubicBezTo>
                  <a:pt x="857518" y="4"/>
                  <a:pt x="865586" y="517097"/>
                  <a:pt x="865586" y="1154955"/>
                </a:cubicBez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3793" tIns="52414" rIns="52414" bIns="52415" numCol="1" spcCol="1270" anchor="ctr" anchorCtr="0">
            <a:noAutofit/>
          </a:bodyPr>
          <a:lstStyle/>
          <a:p>
            <a:pPr marL="171450" lvl="1" indent="-171450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CO" sz="16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Gill Sans MT" panose="020B0502020104020203"/>
              </a:rPr>
              <a:t>Propuesta de la política pública de ecoconducción para Bogotá D.C, hoja de ruta y parámetros técnicos para formular, implementar y monitorear la política pública de ecoconducción en Bogotá D.C </a:t>
            </a:r>
            <a:endParaRPr lang="es-ES" sz="16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ill Sans MT" panose="020B0502020104020203"/>
            </a:endParaRPr>
          </a:p>
        </p:txBody>
      </p:sp>
      <p:sp>
        <p:nvSpPr>
          <p:cNvPr id="22" name="Estrella: 5 puntas 21">
            <a:extLst>
              <a:ext uri="{FF2B5EF4-FFF2-40B4-BE49-F238E27FC236}">
                <a16:creationId xmlns:a16="http://schemas.microsoft.com/office/drawing/2014/main" id="{D4A5E132-BB24-4A1A-A132-52D7FE107D12}"/>
              </a:ext>
            </a:extLst>
          </p:cNvPr>
          <p:cNvSpPr/>
          <p:nvPr/>
        </p:nvSpPr>
        <p:spPr>
          <a:xfrm>
            <a:off x="531860" y="6524322"/>
            <a:ext cx="108000" cy="108000"/>
          </a:xfrm>
          <a:prstGeom prst="star5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200">
              <a:solidFill>
                <a:srgbClr val="FF0000"/>
              </a:solidFill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9074DB70-39A0-4945-A1D1-85204BBB7AFA}"/>
              </a:ext>
            </a:extLst>
          </p:cNvPr>
          <p:cNvSpPr txBox="1"/>
          <p:nvPr/>
        </p:nvSpPr>
        <p:spPr>
          <a:xfrm>
            <a:off x="639861" y="6447751"/>
            <a:ext cx="48237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/>
              <a:t>Etapa de participación de las entidades distritales </a:t>
            </a:r>
          </a:p>
        </p:txBody>
      </p:sp>
      <p:sp>
        <p:nvSpPr>
          <p:cNvPr id="24" name="Estrella: 5 puntas 23">
            <a:extLst>
              <a:ext uri="{FF2B5EF4-FFF2-40B4-BE49-F238E27FC236}">
                <a16:creationId xmlns:a16="http://schemas.microsoft.com/office/drawing/2014/main" id="{C504B158-D96F-4DE8-91ED-318960DD3687}"/>
              </a:ext>
            </a:extLst>
          </p:cNvPr>
          <p:cNvSpPr/>
          <p:nvPr/>
        </p:nvSpPr>
        <p:spPr>
          <a:xfrm>
            <a:off x="1245327" y="2634809"/>
            <a:ext cx="108000" cy="108000"/>
          </a:xfrm>
          <a:prstGeom prst="star5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8781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/>
        </p:nvSpPr>
        <p:spPr>
          <a:xfrm>
            <a:off x="1043706" y="571500"/>
            <a:ext cx="4608512" cy="369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Shape 90"/>
          <p:cNvSpPr txBox="1"/>
          <p:nvPr/>
        </p:nvSpPr>
        <p:spPr>
          <a:xfrm>
            <a:off x="1043706" y="1364691"/>
            <a:ext cx="7920880" cy="109913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ctr">
              <a:lnSpc>
                <a:spcPct val="115000"/>
              </a:lnSpc>
              <a:buSzPct val="25000"/>
            </a:pPr>
            <a:r>
              <a:rPr lang="es-CO" b="1" dirty="0"/>
              <a:t>ESTRUCTURAR TÉCNICA, LEGAL Y FINANCIERAMENTE LA POLÍTICA DE ECOCONDUCCIÓN Y DISEÑAR LA ESTRATEGIA DE IMPLEMENTACIÓN Y SEGUIMIENTO PARA BOGOTÁ D.C</a:t>
            </a:r>
            <a:endParaRPr lang="es-CO" dirty="0"/>
          </a:p>
          <a:p>
            <a:pPr algn="ctr">
              <a:lnSpc>
                <a:spcPct val="115000"/>
              </a:lnSpc>
              <a:buSzPct val="25000"/>
            </a:pPr>
            <a:endParaRPr lang="es-CO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>
              <a:lnSpc>
                <a:spcPct val="115000"/>
              </a:lnSpc>
              <a:buSzPct val="25000"/>
            </a:pPr>
            <a:endParaRPr lang="es-CO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s-CO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6</a:t>
            </a:fld>
            <a:endParaRPr lang="es-CO" sz="120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26" name="Imagen 2">
            <a:extLst>
              <a:ext uri="{FF2B5EF4-FFF2-40B4-BE49-F238E27FC236}">
                <a16:creationId xmlns:a16="http://schemas.microsoft.com/office/drawing/2014/main" id="{359119D6-BD4F-4CE5-9F57-E26FB2BAA1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062"/>
          <a:stretch>
            <a:fillRect/>
          </a:stretch>
        </p:blipFill>
        <p:spPr bwMode="auto">
          <a:xfrm>
            <a:off x="805063" y="5745648"/>
            <a:ext cx="3326199" cy="72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2C0F6E96-49C1-4ED7-BA12-AFE34AA340FD}"/>
              </a:ext>
            </a:extLst>
          </p:cNvPr>
          <p:cNvSpPr/>
          <p:nvPr/>
        </p:nvSpPr>
        <p:spPr>
          <a:xfrm>
            <a:off x="1416221" y="3261552"/>
            <a:ext cx="7442855" cy="134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buSzPct val="25000"/>
            </a:pPr>
            <a:r>
              <a:rPr lang="es-CO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Producto 2. Revisión del estado del arte de la formulación y aplicación de políticas de ecoconducción a nivel mundial y local, y de la apropiación de la ecoconducción en Bogotá D.C</a:t>
            </a:r>
          </a:p>
          <a:p>
            <a:pPr algn="ctr">
              <a:lnSpc>
                <a:spcPct val="115000"/>
              </a:lnSpc>
              <a:buSzPct val="25000"/>
            </a:pPr>
            <a:endParaRPr lang="es-CO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  <p:pic>
        <p:nvPicPr>
          <p:cNvPr id="1036" name="Picture 12" descr="Resultado de imagen para secretaria distrital de movilidad">
            <a:extLst>
              <a:ext uri="{FF2B5EF4-FFF2-40B4-BE49-F238E27FC236}">
                <a16:creationId xmlns:a16="http://schemas.microsoft.com/office/drawing/2014/main" id="{DD8B3904-CE23-4473-AEB7-BE97578B74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18"/>
          <a:stretch/>
        </p:blipFill>
        <p:spPr bwMode="auto">
          <a:xfrm>
            <a:off x="7764663" y="5182078"/>
            <a:ext cx="898843" cy="1283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59385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9C376876-7C51-4EA3-B8F1-29A0987F2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s-CO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7</a:t>
            </a:fld>
            <a:endParaRPr lang="es-CO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446C09F0-9AD2-4623-B9BB-54F83C4EECDF}"/>
              </a:ext>
            </a:extLst>
          </p:cNvPr>
          <p:cNvSpPr/>
          <p:nvPr/>
        </p:nvSpPr>
        <p:spPr>
          <a:xfrm>
            <a:off x="594754" y="720065"/>
            <a:ext cx="461299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3600" b="1" dirty="0">
                <a:ln/>
                <a:solidFill>
                  <a:schemeClr val="accent3"/>
                </a:solidFill>
              </a:rPr>
              <a:t>Marco de referencia </a:t>
            </a: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3A796F50-8EF2-402D-9DB0-73988D89A2CA}"/>
              </a:ext>
            </a:extLst>
          </p:cNvPr>
          <p:cNvGrpSpPr/>
          <p:nvPr/>
        </p:nvGrpSpPr>
        <p:grpSpPr>
          <a:xfrm>
            <a:off x="1490210" y="1598153"/>
            <a:ext cx="6841992" cy="4723108"/>
            <a:chOff x="1162323" y="1379973"/>
            <a:chExt cx="3007713" cy="5158683"/>
          </a:xfrm>
        </p:grpSpPr>
        <p:sp>
          <p:nvSpPr>
            <p:cNvPr id="7" name="Forma libre: forma 6">
              <a:extLst>
                <a:ext uri="{FF2B5EF4-FFF2-40B4-BE49-F238E27FC236}">
                  <a16:creationId xmlns:a16="http://schemas.microsoft.com/office/drawing/2014/main" id="{5C5A4144-9B98-4758-BAA5-FF94800E61C8}"/>
                </a:ext>
              </a:extLst>
            </p:cNvPr>
            <p:cNvSpPr/>
            <p:nvPr/>
          </p:nvSpPr>
          <p:spPr>
            <a:xfrm>
              <a:off x="1688328" y="1379973"/>
              <a:ext cx="2481708" cy="911428"/>
            </a:xfrm>
            <a:custGeom>
              <a:avLst/>
              <a:gdLst>
                <a:gd name="connsiteX0" fmla="*/ 0 w 2015167"/>
                <a:gd name="connsiteY0" fmla="*/ 0 h 911428"/>
                <a:gd name="connsiteX1" fmla="*/ 2015167 w 2015167"/>
                <a:gd name="connsiteY1" fmla="*/ 0 h 911428"/>
                <a:gd name="connsiteX2" fmla="*/ 2015167 w 2015167"/>
                <a:gd name="connsiteY2" fmla="*/ 911428 h 911428"/>
                <a:gd name="connsiteX3" fmla="*/ 0 w 2015167"/>
                <a:gd name="connsiteY3" fmla="*/ 911428 h 911428"/>
                <a:gd name="connsiteX4" fmla="*/ 0 w 2015167"/>
                <a:gd name="connsiteY4" fmla="*/ 0 h 911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5167" h="911428">
                  <a:moveTo>
                    <a:pt x="0" y="0"/>
                  </a:moveTo>
                  <a:lnTo>
                    <a:pt x="2015167" y="0"/>
                  </a:lnTo>
                  <a:lnTo>
                    <a:pt x="2015167" y="911428"/>
                  </a:lnTo>
                  <a:lnTo>
                    <a:pt x="0" y="91142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dirty="0">
                  <a:solidFill>
                    <a:schemeClr val="tx1"/>
                  </a:solidFill>
                </a:rPr>
                <a:t>Importancia sector transporte</a:t>
              </a:r>
            </a:p>
          </p:txBody>
        </p:sp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7BCED8BC-48B6-4A1B-A49A-53A5094E2192}"/>
                </a:ext>
              </a:extLst>
            </p:cNvPr>
            <p:cNvSpPr/>
            <p:nvPr/>
          </p:nvSpPr>
          <p:spPr>
            <a:xfrm>
              <a:off x="1162323" y="1379973"/>
              <a:ext cx="456098" cy="911428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Forma libre: forma 8">
              <a:extLst>
                <a:ext uri="{FF2B5EF4-FFF2-40B4-BE49-F238E27FC236}">
                  <a16:creationId xmlns:a16="http://schemas.microsoft.com/office/drawing/2014/main" id="{958B219C-D597-4778-BFF1-164A30986272}"/>
                </a:ext>
              </a:extLst>
            </p:cNvPr>
            <p:cNvSpPr/>
            <p:nvPr/>
          </p:nvSpPr>
          <p:spPr>
            <a:xfrm>
              <a:off x="1162323" y="2462885"/>
              <a:ext cx="2599920" cy="911428"/>
            </a:xfrm>
            <a:custGeom>
              <a:avLst/>
              <a:gdLst>
                <a:gd name="connsiteX0" fmla="*/ 0 w 2015167"/>
                <a:gd name="connsiteY0" fmla="*/ 0 h 911428"/>
                <a:gd name="connsiteX1" fmla="*/ 2015167 w 2015167"/>
                <a:gd name="connsiteY1" fmla="*/ 0 h 911428"/>
                <a:gd name="connsiteX2" fmla="*/ 2015167 w 2015167"/>
                <a:gd name="connsiteY2" fmla="*/ 911428 h 911428"/>
                <a:gd name="connsiteX3" fmla="*/ 0 w 2015167"/>
                <a:gd name="connsiteY3" fmla="*/ 911428 h 911428"/>
                <a:gd name="connsiteX4" fmla="*/ 0 w 2015167"/>
                <a:gd name="connsiteY4" fmla="*/ 0 h 911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5167" h="911428">
                  <a:moveTo>
                    <a:pt x="0" y="0"/>
                  </a:moveTo>
                  <a:lnTo>
                    <a:pt x="2015167" y="0"/>
                  </a:lnTo>
                  <a:lnTo>
                    <a:pt x="2015167" y="911428"/>
                  </a:lnTo>
                  <a:lnTo>
                    <a:pt x="0" y="91142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dirty="0">
                  <a:solidFill>
                    <a:schemeClr val="tx1"/>
                  </a:solidFill>
                </a:rPr>
                <a:t>Impactos negativos del sector transporte</a:t>
              </a:r>
            </a:p>
          </p:txBody>
        </p:sp>
        <p:sp>
          <p:nvSpPr>
            <p:cNvPr id="10" name="Rectángulo 9">
              <a:extLst>
                <a:ext uri="{FF2B5EF4-FFF2-40B4-BE49-F238E27FC236}">
                  <a16:creationId xmlns:a16="http://schemas.microsoft.com/office/drawing/2014/main" id="{BB49FDA8-1944-4637-B501-230CE734F446}"/>
                </a:ext>
              </a:extLst>
            </p:cNvPr>
            <p:cNvSpPr/>
            <p:nvPr/>
          </p:nvSpPr>
          <p:spPr>
            <a:xfrm>
              <a:off x="3826325" y="2441787"/>
              <a:ext cx="343711" cy="911428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Forma libre: forma 10">
              <a:extLst>
                <a:ext uri="{FF2B5EF4-FFF2-40B4-BE49-F238E27FC236}">
                  <a16:creationId xmlns:a16="http://schemas.microsoft.com/office/drawing/2014/main" id="{319F2A8B-EC38-407F-9F35-FE66FB456B2C}"/>
                </a:ext>
              </a:extLst>
            </p:cNvPr>
            <p:cNvSpPr/>
            <p:nvPr/>
          </p:nvSpPr>
          <p:spPr>
            <a:xfrm>
              <a:off x="1688328" y="3503600"/>
              <a:ext cx="2481708" cy="911428"/>
            </a:xfrm>
            <a:custGeom>
              <a:avLst/>
              <a:gdLst>
                <a:gd name="connsiteX0" fmla="*/ 0 w 2015167"/>
                <a:gd name="connsiteY0" fmla="*/ 0 h 911428"/>
                <a:gd name="connsiteX1" fmla="*/ 2015167 w 2015167"/>
                <a:gd name="connsiteY1" fmla="*/ 0 h 911428"/>
                <a:gd name="connsiteX2" fmla="*/ 2015167 w 2015167"/>
                <a:gd name="connsiteY2" fmla="*/ 911428 h 911428"/>
                <a:gd name="connsiteX3" fmla="*/ 0 w 2015167"/>
                <a:gd name="connsiteY3" fmla="*/ 911428 h 911428"/>
                <a:gd name="connsiteX4" fmla="*/ 0 w 2015167"/>
                <a:gd name="connsiteY4" fmla="*/ 0 h 911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5167" h="911428">
                  <a:moveTo>
                    <a:pt x="0" y="0"/>
                  </a:moveTo>
                  <a:lnTo>
                    <a:pt x="2015167" y="0"/>
                  </a:lnTo>
                  <a:lnTo>
                    <a:pt x="2015167" y="911428"/>
                  </a:lnTo>
                  <a:lnTo>
                    <a:pt x="0" y="91142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dirty="0">
                  <a:solidFill>
                    <a:schemeClr val="tx1"/>
                  </a:solidFill>
                </a:rPr>
                <a:t>Estrategias de control de la contaminación en el marco de los acuerdos de Cambio Climático</a:t>
              </a:r>
            </a:p>
          </p:txBody>
        </p:sp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AF3698E5-0040-4214-BE69-1311162430FB}"/>
                </a:ext>
              </a:extLst>
            </p:cNvPr>
            <p:cNvSpPr/>
            <p:nvPr/>
          </p:nvSpPr>
          <p:spPr>
            <a:xfrm>
              <a:off x="1162323" y="3503600"/>
              <a:ext cx="456098" cy="911428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Forma libre: forma 12">
              <a:extLst>
                <a:ext uri="{FF2B5EF4-FFF2-40B4-BE49-F238E27FC236}">
                  <a16:creationId xmlns:a16="http://schemas.microsoft.com/office/drawing/2014/main" id="{E9DFE117-C52C-4E96-94B2-9A1D0B7EEB6E}"/>
                </a:ext>
              </a:extLst>
            </p:cNvPr>
            <p:cNvSpPr/>
            <p:nvPr/>
          </p:nvSpPr>
          <p:spPr>
            <a:xfrm>
              <a:off x="1162323" y="4586512"/>
              <a:ext cx="2599920" cy="911428"/>
            </a:xfrm>
            <a:custGeom>
              <a:avLst/>
              <a:gdLst>
                <a:gd name="connsiteX0" fmla="*/ 0 w 2015167"/>
                <a:gd name="connsiteY0" fmla="*/ 0 h 911428"/>
                <a:gd name="connsiteX1" fmla="*/ 2015167 w 2015167"/>
                <a:gd name="connsiteY1" fmla="*/ 0 h 911428"/>
                <a:gd name="connsiteX2" fmla="*/ 2015167 w 2015167"/>
                <a:gd name="connsiteY2" fmla="*/ 911428 h 911428"/>
                <a:gd name="connsiteX3" fmla="*/ 0 w 2015167"/>
                <a:gd name="connsiteY3" fmla="*/ 911428 h 911428"/>
                <a:gd name="connsiteX4" fmla="*/ 0 w 2015167"/>
                <a:gd name="connsiteY4" fmla="*/ 0 h 911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5167" h="911428">
                  <a:moveTo>
                    <a:pt x="0" y="0"/>
                  </a:moveTo>
                  <a:lnTo>
                    <a:pt x="2015167" y="0"/>
                  </a:lnTo>
                  <a:lnTo>
                    <a:pt x="2015167" y="911428"/>
                  </a:lnTo>
                  <a:lnTo>
                    <a:pt x="0" y="91142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600" dirty="0">
                  <a:solidFill>
                    <a:schemeClr val="tx1"/>
                  </a:solidFill>
                </a:rPr>
                <a:t>Ecoconducción en Colombia </a:t>
              </a:r>
            </a:p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600" dirty="0">
                  <a:solidFill>
                    <a:schemeClr val="tx1"/>
                  </a:solidFill>
                </a:rPr>
                <a:t>(Plan Sectorial de Mitigación al CC del Sector Transporte, Planes de Acción – PIGA, programa de Ecoconducción de la SDA, entre otros )</a:t>
              </a:r>
            </a:p>
          </p:txBody>
        </p:sp>
        <p:sp>
          <p:nvSpPr>
            <p:cNvPr id="14" name="Rectángulo 13">
              <a:extLst>
                <a:ext uri="{FF2B5EF4-FFF2-40B4-BE49-F238E27FC236}">
                  <a16:creationId xmlns:a16="http://schemas.microsoft.com/office/drawing/2014/main" id="{06C8D73C-4654-4C49-BDE3-8771A6F3072D}"/>
                </a:ext>
              </a:extLst>
            </p:cNvPr>
            <p:cNvSpPr/>
            <p:nvPr/>
          </p:nvSpPr>
          <p:spPr>
            <a:xfrm>
              <a:off x="3826325" y="4586512"/>
              <a:ext cx="343711" cy="911428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Forma libre: forma 14">
              <a:extLst>
                <a:ext uri="{FF2B5EF4-FFF2-40B4-BE49-F238E27FC236}">
                  <a16:creationId xmlns:a16="http://schemas.microsoft.com/office/drawing/2014/main" id="{DF7FFA3D-CD3C-4C4E-BCCA-F2D464784C75}"/>
                </a:ext>
              </a:extLst>
            </p:cNvPr>
            <p:cNvSpPr/>
            <p:nvPr/>
          </p:nvSpPr>
          <p:spPr>
            <a:xfrm>
              <a:off x="1688328" y="5627228"/>
              <a:ext cx="2481708" cy="911428"/>
            </a:xfrm>
            <a:custGeom>
              <a:avLst/>
              <a:gdLst>
                <a:gd name="connsiteX0" fmla="*/ 0 w 2015167"/>
                <a:gd name="connsiteY0" fmla="*/ 0 h 911428"/>
                <a:gd name="connsiteX1" fmla="*/ 2015167 w 2015167"/>
                <a:gd name="connsiteY1" fmla="*/ 0 h 911428"/>
                <a:gd name="connsiteX2" fmla="*/ 2015167 w 2015167"/>
                <a:gd name="connsiteY2" fmla="*/ 911428 h 911428"/>
                <a:gd name="connsiteX3" fmla="*/ 0 w 2015167"/>
                <a:gd name="connsiteY3" fmla="*/ 911428 h 911428"/>
                <a:gd name="connsiteX4" fmla="*/ 0 w 2015167"/>
                <a:gd name="connsiteY4" fmla="*/ 0 h 911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5167" h="911428">
                  <a:moveTo>
                    <a:pt x="0" y="0"/>
                  </a:moveTo>
                  <a:lnTo>
                    <a:pt x="2015167" y="0"/>
                  </a:lnTo>
                  <a:lnTo>
                    <a:pt x="2015167" y="911428"/>
                  </a:lnTo>
                  <a:lnTo>
                    <a:pt x="0" y="91142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dirty="0">
                  <a:solidFill>
                    <a:schemeClr val="tx1"/>
                  </a:solidFill>
                </a:rPr>
                <a:t>Política pública de ecoconducción en Bogotá D.C, en cabeza de la SDM</a:t>
              </a:r>
            </a:p>
          </p:txBody>
        </p:sp>
        <p:sp>
          <p:nvSpPr>
            <p:cNvPr id="16" name="Rectángulo 15">
              <a:extLst>
                <a:ext uri="{FF2B5EF4-FFF2-40B4-BE49-F238E27FC236}">
                  <a16:creationId xmlns:a16="http://schemas.microsoft.com/office/drawing/2014/main" id="{855C3484-47D5-45D7-9B57-0B48A17BA73C}"/>
                </a:ext>
              </a:extLst>
            </p:cNvPr>
            <p:cNvSpPr/>
            <p:nvPr/>
          </p:nvSpPr>
          <p:spPr>
            <a:xfrm>
              <a:off x="1162323" y="5627228"/>
              <a:ext cx="456098" cy="911428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</p:spTree>
    <p:extLst>
      <p:ext uri="{BB962C8B-B14F-4D97-AF65-F5344CB8AC3E}">
        <p14:creationId xmlns:p14="http://schemas.microsoft.com/office/powerpoint/2010/main" val="17295619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9C376876-7C51-4EA3-B8F1-29A0987F2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s-CO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8</a:t>
            </a:fld>
            <a:endParaRPr lang="es-CO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446C09F0-9AD2-4623-B9BB-54F83C4EECDF}"/>
              </a:ext>
            </a:extLst>
          </p:cNvPr>
          <p:cNvSpPr/>
          <p:nvPr/>
        </p:nvSpPr>
        <p:spPr>
          <a:xfrm>
            <a:off x="651000" y="724935"/>
            <a:ext cx="402360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3600" b="1" dirty="0">
                <a:ln/>
                <a:solidFill>
                  <a:schemeClr val="accent3"/>
                </a:solidFill>
              </a:rPr>
              <a:t>Marco conceptual</a:t>
            </a:r>
          </a:p>
        </p:txBody>
      </p:sp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34A82740-D751-4A26-A21A-6C606252C4E5}"/>
              </a:ext>
            </a:extLst>
          </p:cNvPr>
          <p:cNvGraphicFramePr/>
          <p:nvPr>
            <p:extLst/>
          </p:nvPr>
        </p:nvGraphicFramePr>
        <p:xfrm>
          <a:off x="650999" y="3005082"/>
          <a:ext cx="3785062" cy="14850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ángulo 4">
            <a:extLst>
              <a:ext uri="{FF2B5EF4-FFF2-40B4-BE49-F238E27FC236}">
                <a16:creationId xmlns:a16="http://schemas.microsoft.com/office/drawing/2014/main" id="{A861CB85-BC5B-4F77-A128-A9F1C57533D3}"/>
              </a:ext>
            </a:extLst>
          </p:cNvPr>
          <p:cNvSpPr/>
          <p:nvPr/>
        </p:nvSpPr>
        <p:spPr>
          <a:xfrm>
            <a:off x="4581836" y="2470354"/>
            <a:ext cx="453224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20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Las publicaciones consultadas abordan la ecoconducción como un instrumento que permite hacer un uso eficiente de combustible, reducir las emisiones de gases efecto invernadero, y mejorar la seguridad en las vías, a través del mejoramiento de la relación entre el conductor y su vehículo</a:t>
            </a:r>
            <a:endParaRPr lang="es-CO" sz="2000" dirty="0"/>
          </a:p>
        </p:txBody>
      </p:sp>
    </p:spTree>
    <p:extLst>
      <p:ext uri="{BB962C8B-B14F-4D97-AF65-F5344CB8AC3E}">
        <p14:creationId xmlns:p14="http://schemas.microsoft.com/office/powerpoint/2010/main" val="26466912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9C376876-7C51-4EA3-B8F1-29A0987F2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s-CO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9</a:t>
            </a:fld>
            <a:endParaRPr lang="es-CO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14825958-4BDC-447F-A004-FA553FBBB1A1}"/>
              </a:ext>
            </a:extLst>
          </p:cNvPr>
          <p:cNvGrpSpPr/>
          <p:nvPr/>
        </p:nvGrpSpPr>
        <p:grpSpPr>
          <a:xfrm>
            <a:off x="867131" y="1227393"/>
            <a:ext cx="8273453" cy="892956"/>
            <a:chOff x="578999" y="1227392"/>
            <a:chExt cx="8273453" cy="1015947"/>
          </a:xfrm>
        </p:grpSpPr>
        <p:sp>
          <p:nvSpPr>
            <p:cNvPr id="10" name="Forma libre: forma 9">
              <a:extLst>
                <a:ext uri="{FF2B5EF4-FFF2-40B4-BE49-F238E27FC236}">
                  <a16:creationId xmlns:a16="http://schemas.microsoft.com/office/drawing/2014/main" id="{B3E0DFDD-AF69-4660-BE17-E8309B589205}"/>
                </a:ext>
              </a:extLst>
            </p:cNvPr>
            <p:cNvSpPr/>
            <p:nvPr/>
          </p:nvSpPr>
          <p:spPr>
            <a:xfrm>
              <a:off x="3478693" y="1227392"/>
              <a:ext cx="5373759" cy="1015947"/>
            </a:xfrm>
            <a:custGeom>
              <a:avLst/>
              <a:gdLst>
                <a:gd name="connsiteX0" fmla="*/ 128129 w 768757"/>
                <a:gd name="connsiteY0" fmla="*/ 0 h 5170410"/>
                <a:gd name="connsiteX1" fmla="*/ 640628 w 768757"/>
                <a:gd name="connsiteY1" fmla="*/ 0 h 5170410"/>
                <a:gd name="connsiteX2" fmla="*/ 768757 w 768757"/>
                <a:gd name="connsiteY2" fmla="*/ 128129 h 5170410"/>
                <a:gd name="connsiteX3" fmla="*/ 768757 w 768757"/>
                <a:gd name="connsiteY3" fmla="*/ 5170410 h 5170410"/>
                <a:gd name="connsiteX4" fmla="*/ 768757 w 768757"/>
                <a:gd name="connsiteY4" fmla="*/ 5170410 h 5170410"/>
                <a:gd name="connsiteX5" fmla="*/ 0 w 768757"/>
                <a:gd name="connsiteY5" fmla="*/ 5170410 h 5170410"/>
                <a:gd name="connsiteX6" fmla="*/ 0 w 768757"/>
                <a:gd name="connsiteY6" fmla="*/ 5170410 h 5170410"/>
                <a:gd name="connsiteX7" fmla="*/ 0 w 768757"/>
                <a:gd name="connsiteY7" fmla="*/ 128129 h 5170410"/>
                <a:gd name="connsiteX8" fmla="*/ 128129 w 768757"/>
                <a:gd name="connsiteY8" fmla="*/ 0 h 5170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8757" h="5170410">
                  <a:moveTo>
                    <a:pt x="768757" y="861756"/>
                  </a:moveTo>
                  <a:lnTo>
                    <a:pt x="768757" y="4308654"/>
                  </a:lnTo>
                  <a:cubicBezTo>
                    <a:pt x="768757" y="4784589"/>
                    <a:pt x="760228" y="5170407"/>
                    <a:pt x="749706" y="5170407"/>
                  </a:cubicBezTo>
                  <a:lnTo>
                    <a:pt x="0" y="5170407"/>
                  </a:lnTo>
                  <a:lnTo>
                    <a:pt x="0" y="5170407"/>
                  </a:lnTo>
                  <a:lnTo>
                    <a:pt x="0" y="3"/>
                  </a:lnTo>
                  <a:lnTo>
                    <a:pt x="0" y="3"/>
                  </a:lnTo>
                  <a:lnTo>
                    <a:pt x="749706" y="3"/>
                  </a:lnTo>
                  <a:cubicBezTo>
                    <a:pt x="760228" y="3"/>
                    <a:pt x="768757" y="385821"/>
                    <a:pt x="768757" y="861756"/>
                  </a:cubicBezTo>
                  <a:close/>
                </a:path>
              </a:pathLst>
            </a:cu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1" tIns="161353" rIns="285178" bIns="161354" numCol="1" spcCol="1270" anchor="ctr" anchorCtr="0">
              <a:noAutofit/>
            </a:bodyPr>
            <a:lstStyle/>
            <a:p>
              <a:pPr marL="171450" lvl="1" indent="-171450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600" dirty="0"/>
                <a:t>Factores del vehículo que participan en el proceso de consumo de combustible y generación de emisiones</a:t>
              </a:r>
            </a:p>
            <a:p>
              <a:pPr marL="171450" lvl="1" indent="-171450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CO" sz="1600" dirty="0"/>
                <a:t>Técnicas de eco-conducción </a:t>
              </a:r>
              <a:endParaRPr lang="es-ES" sz="1600" dirty="0"/>
            </a:p>
          </p:txBody>
        </p:sp>
        <p:sp>
          <p:nvSpPr>
            <p:cNvPr id="11" name="Forma libre: forma 10">
              <a:extLst>
                <a:ext uri="{FF2B5EF4-FFF2-40B4-BE49-F238E27FC236}">
                  <a16:creationId xmlns:a16="http://schemas.microsoft.com/office/drawing/2014/main" id="{8F818347-D787-42C1-B3D2-E9A3F4CB9B7D}"/>
                </a:ext>
              </a:extLst>
            </p:cNvPr>
            <p:cNvSpPr/>
            <p:nvPr/>
          </p:nvSpPr>
          <p:spPr>
            <a:xfrm>
              <a:off x="578999" y="1227393"/>
              <a:ext cx="2908356" cy="960946"/>
            </a:xfrm>
            <a:custGeom>
              <a:avLst/>
              <a:gdLst>
                <a:gd name="connsiteX0" fmla="*/ 0 w 2908356"/>
                <a:gd name="connsiteY0" fmla="*/ 160161 h 960946"/>
                <a:gd name="connsiteX1" fmla="*/ 160161 w 2908356"/>
                <a:gd name="connsiteY1" fmla="*/ 0 h 960946"/>
                <a:gd name="connsiteX2" fmla="*/ 2748195 w 2908356"/>
                <a:gd name="connsiteY2" fmla="*/ 0 h 960946"/>
                <a:gd name="connsiteX3" fmla="*/ 2908356 w 2908356"/>
                <a:gd name="connsiteY3" fmla="*/ 160161 h 960946"/>
                <a:gd name="connsiteX4" fmla="*/ 2908356 w 2908356"/>
                <a:gd name="connsiteY4" fmla="*/ 800785 h 960946"/>
                <a:gd name="connsiteX5" fmla="*/ 2748195 w 2908356"/>
                <a:gd name="connsiteY5" fmla="*/ 960946 h 960946"/>
                <a:gd name="connsiteX6" fmla="*/ 160161 w 2908356"/>
                <a:gd name="connsiteY6" fmla="*/ 960946 h 960946"/>
                <a:gd name="connsiteX7" fmla="*/ 0 w 2908356"/>
                <a:gd name="connsiteY7" fmla="*/ 800785 h 960946"/>
                <a:gd name="connsiteX8" fmla="*/ 0 w 2908356"/>
                <a:gd name="connsiteY8" fmla="*/ 160161 h 960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08356" h="960946">
                  <a:moveTo>
                    <a:pt x="0" y="160161"/>
                  </a:moveTo>
                  <a:cubicBezTo>
                    <a:pt x="0" y="71707"/>
                    <a:pt x="71707" y="0"/>
                    <a:pt x="160161" y="0"/>
                  </a:cubicBezTo>
                  <a:lnTo>
                    <a:pt x="2748195" y="0"/>
                  </a:lnTo>
                  <a:cubicBezTo>
                    <a:pt x="2836649" y="0"/>
                    <a:pt x="2908356" y="71707"/>
                    <a:pt x="2908356" y="160161"/>
                  </a:cubicBezTo>
                  <a:lnTo>
                    <a:pt x="2908356" y="800785"/>
                  </a:lnTo>
                  <a:cubicBezTo>
                    <a:pt x="2908356" y="889239"/>
                    <a:pt x="2836649" y="960946"/>
                    <a:pt x="2748195" y="960946"/>
                  </a:cubicBezTo>
                  <a:lnTo>
                    <a:pt x="160161" y="960946"/>
                  </a:lnTo>
                  <a:cubicBezTo>
                    <a:pt x="71707" y="960946"/>
                    <a:pt x="0" y="889239"/>
                    <a:pt x="0" y="800785"/>
                  </a:cubicBezTo>
                  <a:lnTo>
                    <a:pt x="0" y="160161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3110" tIns="85010" rIns="123110" bIns="8501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_tradnl" b="1" dirty="0"/>
                <a:t>Técnicas de ecoconducción </a:t>
              </a:r>
              <a:endParaRPr lang="es-ES" dirty="0"/>
            </a:p>
          </p:txBody>
        </p:sp>
      </p:grpSp>
      <p:sp>
        <p:nvSpPr>
          <p:cNvPr id="5" name="Rectángulo 4">
            <a:extLst>
              <a:ext uri="{FF2B5EF4-FFF2-40B4-BE49-F238E27FC236}">
                <a16:creationId xmlns:a16="http://schemas.microsoft.com/office/drawing/2014/main" id="{13967A84-E07D-4214-89CB-0EDC14258BCF}"/>
              </a:ext>
            </a:extLst>
          </p:cNvPr>
          <p:cNvSpPr/>
          <p:nvPr/>
        </p:nvSpPr>
        <p:spPr>
          <a:xfrm>
            <a:off x="651000" y="523182"/>
            <a:ext cx="402360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3600" b="1" dirty="0">
                <a:ln/>
                <a:solidFill>
                  <a:schemeClr val="accent3"/>
                </a:solidFill>
              </a:rPr>
              <a:t>Marco conceptual</a:t>
            </a:r>
          </a:p>
        </p:txBody>
      </p:sp>
      <p:grpSp>
        <p:nvGrpSpPr>
          <p:cNvPr id="18" name="Grupo 17">
            <a:extLst>
              <a:ext uri="{FF2B5EF4-FFF2-40B4-BE49-F238E27FC236}">
                <a16:creationId xmlns:a16="http://schemas.microsoft.com/office/drawing/2014/main" id="{3AE5FF6A-2CD7-43E6-B19A-582413977185}"/>
              </a:ext>
            </a:extLst>
          </p:cNvPr>
          <p:cNvGrpSpPr/>
          <p:nvPr/>
        </p:nvGrpSpPr>
        <p:grpSpPr>
          <a:xfrm>
            <a:off x="983159" y="2423096"/>
            <a:ext cx="7869998" cy="4309009"/>
            <a:chOff x="695028" y="2423095"/>
            <a:chExt cx="7869998" cy="4309009"/>
          </a:xfrm>
        </p:grpSpPr>
        <p:sp>
          <p:nvSpPr>
            <p:cNvPr id="14" name="Forma libre: forma 13">
              <a:extLst>
                <a:ext uri="{FF2B5EF4-FFF2-40B4-BE49-F238E27FC236}">
                  <a16:creationId xmlns:a16="http://schemas.microsoft.com/office/drawing/2014/main" id="{ACBE45A4-190C-4842-9F51-FF05F9157DC5}"/>
                </a:ext>
              </a:extLst>
            </p:cNvPr>
            <p:cNvSpPr/>
            <p:nvPr/>
          </p:nvSpPr>
          <p:spPr>
            <a:xfrm>
              <a:off x="707906" y="2423095"/>
              <a:ext cx="2707293" cy="465879"/>
            </a:xfrm>
            <a:custGeom>
              <a:avLst/>
              <a:gdLst>
                <a:gd name="connsiteX0" fmla="*/ 0 w 2707293"/>
                <a:gd name="connsiteY0" fmla="*/ 0 h 1180800"/>
                <a:gd name="connsiteX1" fmla="*/ 2707293 w 2707293"/>
                <a:gd name="connsiteY1" fmla="*/ 0 h 1180800"/>
                <a:gd name="connsiteX2" fmla="*/ 2707293 w 2707293"/>
                <a:gd name="connsiteY2" fmla="*/ 1180800 h 1180800"/>
                <a:gd name="connsiteX3" fmla="*/ 0 w 2707293"/>
                <a:gd name="connsiteY3" fmla="*/ 1180800 h 1180800"/>
                <a:gd name="connsiteX4" fmla="*/ 0 w 2707293"/>
                <a:gd name="connsiteY4" fmla="*/ 0 h 118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7293" h="1180800">
                  <a:moveTo>
                    <a:pt x="0" y="0"/>
                  </a:moveTo>
                  <a:lnTo>
                    <a:pt x="2707293" y="0"/>
                  </a:lnTo>
                  <a:lnTo>
                    <a:pt x="2707293" y="1180800"/>
                  </a:lnTo>
                  <a:lnTo>
                    <a:pt x="0" y="11808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400" dirty="0"/>
                <a:t>Factores</a:t>
              </a:r>
            </a:p>
          </p:txBody>
        </p:sp>
        <p:sp>
          <p:nvSpPr>
            <p:cNvPr id="15" name="Forma libre: forma 14">
              <a:extLst>
                <a:ext uri="{FF2B5EF4-FFF2-40B4-BE49-F238E27FC236}">
                  <a16:creationId xmlns:a16="http://schemas.microsoft.com/office/drawing/2014/main" id="{4311F907-E2EB-45B0-9B53-4A09BFD88019}"/>
                </a:ext>
              </a:extLst>
            </p:cNvPr>
            <p:cNvSpPr/>
            <p:nvPr/>
          </p:nvSpPr>
          <p:spPr>
            <a:xfrm>
              <a:off x="695028" y="2888974"/>
              <a:ext cx="2720171" cy="3843130"/>
            </a:xfrm>
            <a:custGeom>
              <a:avLst/>
              <a:gdLst>
                <a:gd name="connsiteX0" fmla="*/ 0 w 2733048"/>
                <a:gd name="connsiteY0" fmla="*/ 0 h 2926170"/>
                <a:gd name="connsiteX1" fmla="*/ 2733048 w 2733048"/>
                <a:gd name="connsiteY1" fmla="*/ 0 h 2926170"/>
                <a:gd name="connsiteX2" fmla="*/ 2733048 w 2733048"/>
                <a:gd name="connsiteY2" fmla="*/ 2926170 h 2926170"/>
                <a:gd name="connsiteX3" fmla="*/ 0 w 2733048"/>
                <a:gd name="connsiteY3" fmla="*/ 2926170 h 2926170"/>
                <a:gd name="connsiteX4" fmla="*/ 0 w 2733048"/>
                <a:gd name="connsiteY4" fmla="*/ 0 h 2926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3048" h="2926170">
                  <a:moveTo>
                    <a:pt x="0" y="0"/>
                  </a:moveTo>
                  <a:lnTo>
                    <a:pt x="2733048" y="0"/>
                  </a:lnTo>
                  <a:lnTo>
                    <a:pt x="2733048" y="2926170"/>
                  </a:lnTo>
                  <a:lnTo>
                    <a:pt x="0" y="292617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4676" tIns="74676" rIns="99568" bIns="112014" numCol="1" spcCol="1270" anchor="t" anchorCtr="0">
              <a:noAutofit/>
            </a:bodyPr>
            <a:lstStyle/>
            <a:p>
              <a:pPr marL="114300" lvl="1" indent="-114300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500" dirty="0"/>
                <a:t>Condiciones del tráfico</a:t>
              </a:r>
            </a:p>
            <a:p>
              <a:pPr marL="114300" lvl="1" indent="-114300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500" dirty="0"/>
                <a:t>Resistencias al avance</a:t>
              </a:r>
            </a:p>
            <a:p>
              <a:pPr marL="228600" lvl="2" indent="-114300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500" dirty="0"/>
                <a:t>Resistencia a rodar (peso, textura de la vía, presión de las llantas</a:t>
              </a:r>
            </a:p>
            <a:p>
              <a:pPr marL="228600" lvl="2" indent="-114300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500" dirty="0"/>
                <a:t>Resistencia al gradiente (inclinaciones, peso del automóvil)</a:t>
              </a:r>
            </a:p>
            <a:p>
              <a:pPr marL="228600" lvl="2" indent="-114300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500" dirty="0"/>
                <a:t>Resistencia aerodinámica</a:t>
              </a:r>
            </a:p>
            <a:p>
              <a:pPr marL="114300" lvl="1" indent="-114300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500" dirty="0"/>
                <a:t>Condiciones climáticas </a:t>
              </a:r>
            </a:p>
            <a:p>
              <a:pPr marL="114300" lvl="1" indent="-114300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500" dirty="0"/>
                <a:t>Estado del motor </a:t>
              </a:r>
            </a:p>
            <a:p>
              <a:pPr marL="114300" lvl="1" indent="-114300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500" dirty="0"/>
                <a:t>Motor</a:t>
              </a:r>
            </a:p>
            <a:p>
              <a:pPr marL="114300" lvl="1" indent="-114300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500" dirty="0"/>
                <a:t>Transmisión</a:t>
              </a:r>
            </a:p>
            <a:p>
              <a:pPr marL="114300" lvl="1" indent="-114300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500" dirty="0"/>
                <a:t>Eficiencia energética del motor</a:t>
              </a:r>
            </a:p>
            <a:p>
              <a:pPr marL="114300" lvl="1" indent="-114300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500" dirty="0"/>
                <a:t>Tipo de carburante (combustible)</a:t>
              </a:r>
            </a:p>
          </p:txBody>
        </p:sp>
        <p:sp>
          <p:nvSpPr>
            <p:cNvPr id="16" name="Forma libre: forma 15">
              <a:extLst>
                <a:ext uri="{FF2B5EF4-FFF2-40B4-BE49-F238E27FC236}">
                  <a16:creationId xmlns:a16="http://schemas.microsoft.com/office/drawing/2014/main" id="{B424CA47-3E12-4C91-963C-AAFC84A637A7}"/>
                </a:ext>
              </a:extLst>
            </p:cNvPr>
            <p:cNvSpPr/>
            <p:nvPr/>
          </p:nvSpPr>
          <p:spPr>
            <a:xfrm>
              <a:off x="4058930" y="2423095"/>
              <a:ext cx="4506096" cy="465879"/>
            </a:xfrm>
            <a:custGeom>
              <a:avLst/>
              <a:gdLst>
                <a:gd name="connsiteX0" fmla="*/ 0 w 4506096"/>
                <a:gd name="connsiteY0" fmla="*/ 0 h 1180800"/>
                <a:gd name="connsiteX1" fmla="*/ 4506096 w 4506096"/>
                <a:gd name="connsiteY1" fmla="*/ 0 h 1180800"/>
                <a:gd name="connsiteX2" fmla="*/ 4506096 w 4506096"/>
                <a:gd name="connsiteY2" fmla="*/ 1180800 h 1180800"/>
                <a:gd name="connsiteX3" fmla="*/ 0 w 4506096"/>
                <a:gd name="connsiteY3" fmla="*/ 1180800 h 1180800"/>
                <a:gd name="connsiteX4" fmla="*/ 0 w 4506096"/>
                <a:gd name="connsiteY4" fmla="*/ 0 h 118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6096" h="1180800">
                  <a:moveTo>
                    <a:pt x="0" y="0"/>
                  </a:moveTo>
                  <a:lnTo>
                    <a:pt x="4506096" y="0"/>
                  </a:lnTo>
                  <a:lnTo>
                    <a:pt x="4506096" y="1180800"/>
                  </a:lnTo>
                  <a:lnTo>
                    <a:pt x="0" y="11808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5">
                <a:hueOff val="-3039673"/>
                <a:satOff val="3213"/>
                <a:lumOff val="-589"/>
                <a:alphaOff val="0"/>
              </a:schemeClr>
            </a:lnRef>
            <a:fillRef idx="1">
              <a:schemeClr val="accent5">
                <a:hueOff val="-3039673"/>
                <a:satOff val="3213"/>
                <a:lumOff val="-589"/>
                <a:alphaOff val="0"/>
              </a:schemeClr>
            </a:fillRef>
            <a:effectRef idx="0">
              <a:schemeClr val="accent5">
                <a:hueOff val="-3039673"/>
                <a:satOff val="3213"/>
                <a:lumOff val="-589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9568" tIns="56896" rIns="99568" bIns="56896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400" dirty="0"/>
                <a:t>Técnicas</a:t>
              </a:r>
            </a:p>
          </p:txBody>
        </p:sp>
        <p:sp>
          <p:nvSpPr>
            <p:cNvPr id="17" name="Forma libre: forma 16">
              <a:extLst>
                <a:ext uri="{FF2B5EF4-FFF2-40B4-BE49-F238E27FC236}">
                  <a16:creationId xmlns:a16="http://schemas.microsoft.com/office/drawing/2014/main" id="{0BA6D8A2-31A2-4B9E-A019-3466078C05A6}"/>
                </a:ext>
              </a:extLst>
            </p:cNvPr>
            <p:cNvSpPr/>
            <p:nvPr/>
          </p:nvSpPr>
          <p:spPr>
            <a:xfrm>
              <a:off x="4058930" y="2888974"/>
              <a:ext cx="4506096" cy="3843130"/>
            </a:xfrm>
            <a:custGeom>
              <a:avLst/>
              <a:gdLst>
                <a:gd name="connsiteX0" fmla="*/ 0 w 4506096"/>
                <a:gd name="connsiteY0" fmla="*/ 0 h 2926170"/>
                <a:gd name="connsiteX1" fmla="*/ 4506096 w 4506096"/>
                <a:gd name="connsiteY1" fmla="*/ 0 h 2926170"/>
                <a:gd name="connsiteX2" fmla="*/ 4506096 w 4506096"/>
                <a:gd name="connsiteY2" fmla="*/ 2926170 h 2926170"/>
                <a:gd name="connsiteX3" fmla="*/ 0 w 4506096"/>
                <a:gd name="connsiteY3" fmla="*/ 2926170 h 2926170"/>
                <a:gd name="connsiteX4" fmla="*/ 0 w 4506096"/>
                <a:gd name="connsiteY4" fmla="*/ 0 h 2926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6096" h="2926170">
                  <a:moveTo>
                    <a:pt x="0" y="0"/>
                  </a:moveTo>
                  <a:lnTo>
                    <a:pt x="4506096" y="0"/>
                  </a:lnTo>
                  <a:lnTo>
                    <a:pt x="4506096" y="2926170"/>
                  </a:lnTo>
                  <a:lnTo>
                    <a:pt x="0" y="292617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5">
                <a:tint val="40000"/>
                <a:alpha val="90000"/>
                <a:hueOff val="-2687239"/>
                <a:satOff val="2559"/>
                <a:lumOff val="-82"/>
                <a:alphaOff val="0"/>
              </a:schemeClr>
            </a:lnRef>
            <a:fillRef idx="1">
              <a:schemeClr val="accent5">
                <a:tint val="40000"/>
                <a:alpha val="90000"/>
                <a:hueOff val="-2687239"/>
                <a:satOff val="2559"/>
                <a:lumOff val="-82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-2687239"/>
                <a:satOff val="2559"/>
                <a:lumOff val="-82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4676" tIns="74676" rIns="99568" bIns="112014" numCol="1" spcCol="1270" anchor="t" anchorCtr="0">
              <a:noAutofit/>
            </a:bodyPr>
            <a:lstStyle/>
            <a:p>
              <a:pPr marL="114300" lvl="1" indent="-114300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500" dirty="0"/>
                <a:t>Planificar el viaje</a:t>
              </a:r>
            </a:p>
            <a:p>
              <a:pPr marL="114300" lvl="1" indent="-114300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500" dirty="0"/>
                <a:t>Mantenimiento del vehículo</a:t>
              </a:r>
            </a:p>
            <a:p>
              <a:pPr marL="114300" lvl="1" indent="-114300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500" dirty="0"/>
                <a:t>Arranque sin acelerador</a:t>
              </a:r>
            </a:p>
            <a:p>
              <a:pPr marL="114300" lvl="1" indent="-114300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500" dirty="0"/>
                <a:t>Calentar el motor a una velocidad moderada</a:t>
              </a:r>
            </a:p>
            <a:p>
              <a:pPr marL="114300" lvl="1" indent="-114300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500" dirty="0"/>
                <a:t>Seleccionar la velocidad adecuada</a:t>
              </a:r>
            </a:p>
            <a:p>
              <a:pPr marL="114300" lvl="1" indent="-114300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500" dirty="0"/>
                <a:t>Realizar correctamente el cambio de velocidad teniendo en cuenta las revoluciones del motor </a:t>
              </a:r>
            </a:p>
            <a:p>
              <a:pPr marL="114300" lvl="1" indent="-114300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500" dirty="0"/>
                <a:t>Frenado de motor</a:t>
              </a:r>
            </a:p>
            <a:p>
              <a:pPr marL="114300" lvl="1" indent="-114300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500" dirty="0"/>
                <a:t>Revisión técnico – mecánica </a:t>
              </a:r>
            </a:p>
            <a:p>
              <a:pPr marL="114300" lvl="1" indent="-114300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500" dirty="0"/>
                <a:t>Uso de combustibles amigables con el medio ambiente</a:t>
              </a:r>
            </a:p>
            <a:p>
              <a:pPr marL="114300" lvl="1" indent="-114300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500" dirty="0"/>
                <a:t>Conducción racional</a:t>
              </a:r>
            </a:p>
            <a:p>
              <a:pPr marL="114300" lvl="1" indent="-114300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500" dirty="0"/>
                <a:t>Utilizar medios de transporte alternos</a:t>
              </a:r>
            </a:p>
            <a:p>
              <a:pPr marL="114300" lvl="1" indent="-114300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s-ES" sz="1500" dirty="0"/>
                <a:t>Uso de tecnologías de detección del tráfico, aplicaciones móviles, entre otros.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02449009"/>
      </p:ext>
    </p:extLst>
  </p:cSld>
  <p:clrMapOvr>
    <a:masterClrMapping/>
  </p:clrMapOvr>
</p:sld>
</file>

<file path=ppt/theme/theme1.xml><?xml version="1.0" encoding="utf-8"?>
<a:theme xmlns:a="http://schemas.openxmlformats.org/drawingml/2006/main" name="Dividendo">
  <a:themeElements>
    <a:clrScheme name="Personalizado 1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Dividendo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o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4BEC0EAF-CF86-4D49-B83B-56CC62D3CFF1}"/>
    </a:ext>
  </a:extLst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Dividendo</Template>
  <TotalTime>3939</TotalTime>
  <Words>2753</Words>
  <Application>Microsoft Office PowerPoint</Application>
  <PresentationFormat>Personalizado</PresentationFormat>
  <Paragraphs>346</Paragraphs>
  <Slides>32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32</vt:i4>
      </vt:variant>
    </vt:vector>
  </HeadingPairs>
  <TitlesOfParts>
    <vt:vector size="41" baseType="lpstr">
      <vt:lpstr>Arial</vt:lpstr>
      <vt:lpstr>Calibri</vt:lpstr>
      <vt:lpstr>Gill Sans MT</vt:lpstr>
      <vt:lpstr>Helvetica Neue</vt:lpstr>
      <vt:lpstr>MS Mincho</vt:lpstr>
      <vt:lpstr>Times New Roman</vt:lpstr>
      <vt:lpstr>Wingdings</vt:lpstr>
      <vt:lpstr>Wingdings 2</vt:lpstr>
      <vt:lpstr>Dividendo</vt:lpstr>
      <vt:lpstr>ECOCONDUCCIÓN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Pablo E Merizalde S.</dc:creator>
  <cp:lastModifiedBy>Adriana Ruth Iza Certuche</cp:lastModifiedBy>
  <cp:revision>245</cp:revision>
  <cp:lastPrinted>2018-05-02T17:27:26Z</cp:lastPrinted>
  <dcterms:modified xsi:type="dcterms:W3CDTF">2018-11-20T16:14:52Z</dcterms:modified>
</cp:coreProperties>
</file>