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99" r:id="rId2"/>
    <p:sldId id="420" r:id="rId3"/>
    <p:sldId id="417" r:id="rId4"/>
    <p:sldId id="418" r:id="rId5"/>
    <p:sldId id="419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16" r:id="rId31"/>
  </p:sldIdLst>
  <p:sldSz cx="9144000" cy="6858000" type="screen4x3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2" autoAdjust="0"/>
    <p:restoredTop sz="95833" autoAdjust="0"/>
  </p:normalViewPr>
  <p:slideViewPr>
    <p:cSldViewPr>
      <p:cViewPr varScale="1">
        <p:scale>
          <a:sx n="116" d="100"/>
          <a:sy n="116" d="100"/>
        </p:scale>
        <p:origin x="12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0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078E9-9EB0-4E7B-9821-118EA6555975}" type="datetimeFigureOut">
              <a:rPr lang="es-CO" smtClean="0"/>
              <a:t>20/11/2018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F274B-B45D-4D66-9365-87145A11E6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650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BDC8864-35E1-4AD8-948A-89E62B35F643}" type="datetimeFigureOut">
              <a:rPr lang="es-CO" smtClean="0"/>
              <a:t>20/11/2018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C8271A1-7A21-4079-90A5-803907BDDB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4493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271A1-7A21-4079-90A5-803907BDDB8A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775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3453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65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0000" y="6248400"/>
            <a:ext cx="1549400" cy="62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406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Salud_Urbana_%20PRES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Aire_40seg.mp4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97"/>
            <a:ext cx="9103911" cy="686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440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7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4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774"/>
            <a:ext cx="9144000" cy="665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7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784"/>
            <a:ext cx="9144000" cy="662643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4114800" cy="514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2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84"/>
            <a:ext cx="9144000" cy="672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06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8" y="0"/>
            <a:ext cx="8978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5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26" y="0"/>
            <a:ext cx="891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99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55"/>
            <a:ext cx="9144000" cy="680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010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b="81375"/>
          <a:stretch/>
        </p:blipFill>
        <p:spPr>
          <a:xfrm>
            <a:off x="0" y="228601"/>
            <a:ext cx="9144000" cy="12192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96" y="4114800"/>
            <a:ext cx="4191000" cy="267109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t="7708" b="4531"/>
          <a:stretch/>
        </p:blipFill>
        <p:spPr>
          <a:xfrm>
            <a:off x="386147" y="1447801"/>
            <a:ext cx="3962400" cy="27432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1828800"/>
            <a:ext cx="4279018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64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91" y="0"/>
            <a:ext cx="8989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53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429928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28600" y="5562600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333333"/>
                </a:solidFill>
                <a:latin typeface="Helvetica Neue"/>
              </a:rPr>
              <a:t>‘Bogotá Vital es Salud Urbana’, una estrategia que busca reducir riesgos de afecciones crónicas para los ciudadanos</a:t>
            </a:r>
            <a:endParaRPr lang="es-ES" b="1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905000" y="0"/>
            <a:ext cx="716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419" sz="4400" b="1" dirty="0" smtClean="0">
                <a:solidFill>
                  <a:schemeClr val="accent1"/>
                </a:solidFill>
              </a:rPr>
              <a:t>JUSTIFICACIÓN</a:t>
            </a:r>
            <a:endParaRPr lang="es-ES" sz="4400" b="1" dirty="0">
              <a:solidFill>
                <a:schemeClr val="accent1"/>
              </a:solidFill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0" y="870284"/>
            <a:ext cx="914400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73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4714"/>
            <a:ext cx="8991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50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88" y="0"/>
            <a:ext cx="8852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18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12605" t="20000" r="11765" b="2222"/>
          <a:stretch/>
        </p:blipFill>
        <p:spPr>
          <a:xfrm>
            <a:off x="125627" y="1280438"/>
            <a:ext cx="3820886" cy="29718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447800"/>
            <a:ext cx="4432991" cy="306141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238" y="0"/>
            <a:ext cx="9144000" cy="129073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627" y="4252238"/>
            <a:ext cx="3792054" cy="26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579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460"/>
            <a:ext cx="9144000" cy="661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52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8818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34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36" y="0"/>
            <a:ext cx="88937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08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31"/>
            <a:ext cx="9144000" cy="673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4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0"/>
            <a:ext cx="9144000" cy="165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2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7" y="0"/>
            <a:ext cx="8951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9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67" y="0"/>
            <a:ext cx="8896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3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620" y="0"/>
            <a:ext cx="93396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240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059"/>
            <a:ext cx="9144000" cy="6633882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371600" y="3124200"/>
            <a:ext cx="75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http://www.saludcapital.gov.co/Paginas2/Su-Bogota-vital.aspx</a:t>
            </a:r>
          </a:p>
        </p:txBody>
      </p:sp>
    </p:spTree>
    <p:extLst>
      <p:ext uri="{BB962C8B-B14F-4D97-AF65-F5344CB8AC3E}">
        <p14:creationId xmlns:p14="http://schemas.microsoft.com/office/powerpoint/2010/main" val="3105873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95400"/>
            <a:ext cx="9144000" cy="50292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5354" t="2221" r="1919" b="1112"/>
          <a:stretch/>
        </p:blipFill>
        <p:spPr>
          <a:xfrm>
            <a:off x="7086600" y="4098324"/>
            <a:ext cx="2108886" cy="27432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3" y="76200"/>
            <a:ext cx="9144000" cy="12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37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2" y="152400"/>
            <a:ext cx="9144000" cy="591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06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8" y="36653"/>
            <a:ext cx="9144000" cy="119777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71600"/>
            <a:ext cx="3481556" cy="21463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653" y="1371600"/>
            <a:ext cx="3581400" cy="224985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50052"/>
            <a:ext cx="3886200" cy="23859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253" y="3850052"/>
            <a:ext cx="3886200" cy="236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51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5" y="36095"/>
            <a:ext cx="9144000" cy="173777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209800"/>
            <a:ext cx="3768425" cy="27051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32" y="1981200"/>
            <a:ext cx="5096961" cy="369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58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24714"/>
          <a:stretch/>
        </p:blipFill>
        <p:spPr>
          <a:xfrm>
            <a:off x="3886200" y="4055019"/>
            <a:ext cx="5257800" cy="280298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" y="1439590"/>
            <a:ext cx="4077105" cy="31242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95"/>
            <a:ext cx="9144000" cy="135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2409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4309</TotalTime>
  <Words>24</Words>
  <Application>Microsoft Office PowerPoint</Application>
  <PresentationFormat>Presentación en pantalla (4:3)</PresentationFormat>
  <Paragraphs>4</Paragraphs>
  <Slides>30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Calibri</vt:lpstr>
      <vt:lpstr>Helvetica Neue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Hogar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Freddy</dc:creator>
  <cp:lastModifiedBy>Medina Palacios, Edna Katalina</cp:lastModifiedBy>
  <cp:revision>633</cp:revision>
  <cp:lastPrinted>2017-07-28T12:34:31Z</cp:lastPrinted>
  <dcterms:created xsi:type="dcterms:W3CDTF">2016-04-23T16:49:17Z</dcterms:created>
  <dcterms:modified xsi:type="dcterms:W3CDTF">2018-11-20T18:37:44Z</dcterms:modified>
</cp:coreProperties>
</file>